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7" r:id="rId2"/>
    <p:sldId id="259" r:id="rId3"/>
    <p:sldId id="266" r:id="rId4"/>
    <p:sldId id="274" r:id="rId5"/>
    <p:sldId id="273" r:id="rId6"/>
    <p:sldId id="275" r:id="rId7"/>
    <p:sldId id="276" r:id="rId8"/>
    <p:sldId id="277" r:id="rId9"/>
    <p:sldId id="278" r:id="rId10"/>
    <p:sldId id="272" r:id="rId11"/>
    <p:sldId id="263" r:id="rId12"/>
    <p:sldId id="268" r:id="rId13"/>
    <p:sldId id="269" r:id="rId14"/>
    <p:sldId id="264" r:id="rId15"/>
    <p:sldId id="270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SAFY" initials="S" lastIdx="1" clrIdx="0">
    <p:extLst>
      <p:ext uri="{19B8F6BF-5375-455C-9EA6-DF929625EA0E}">
        <p15:presenceInfo xmlns:p15="http://schemas.microsoft.com/office/powerpoint/2012/main" userId="SSAFY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983" autoAdjust="0"/>
    <p:restoredTop sz="92891" autoAdjust="0"/>
  </p:normalViewPr>
  <p:slideViewPr>
    <p:cSldViewPr snapToGrid="0">
      <p:cViewPr>
        <p:scale>
          <a:sx n="50" d="100"/>
          <a:sy n="50" d="100"/>
        </p:scale>
        <p:origin x="1464" y="13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05-25T13:21:51.395" idx="1">
    <p:pos x="1426" y="2985"/>
    <p:text>서비스 내용(영화 추천 알고리즘, 관련 영화 알고리즘)</p:text>
    <p:extLst>
      <p:ext uri="{C676402C-5697-4E1C-873F-D02D1690AC5C}">
        <p15:threadingInfo xmlns:p15="http://schemas.microsoft.com/office/powerpoint/2012/main" timeZoneBias="-540"/>
      </p:ext>
    </p:extLst>
  </p:cm>
</p:cmLst>
</file>

<file path=ppt/media/hdphoto1.wdp>
</file>

<file path=ppt/media/image1.jpg>
</file>

<file path=ppt/media/image10.png>
</file>

<file path=ppt/media/image11.png>
</file>

<file path=ppt/media/image11.svg>
</file>

<file path=ppt/media/image12.jpg>
</file>

<file path=ppt/media/image13.jpe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19.svg>
</file>

<file path=ppt/media/image2.png>
</file>

<file path=ppt/media/image20.png>
</file>

<file path=ppt/media/image21.png>
</file>

<file path=ppt/media/image21.sv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jpeg>
</file>

<file path=ppt/media/image3.png>
</file>

<file path=ppt/media/image30.jpeg>
</file>

<file path=ppt/media/image31.jpeg>
</file>

<file path=ppt/media/image32.jpeg>
</file>

<file path=ppt/media/image4.png>
</file>

<file path=ppt/media/image5.png>
</file>

<file path=ppt/media/image6.png>
</file>

<file path=ppt/media/image7.png>
</file>

<file path=ppt/media/image7.svg>
</file>

<file path=ppt/media/image8.png>
</file>

<file path=ppt/media/image9.jpe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5C6169-8DD2-4E65-8659-469B178C80B8}" type="datetimeFigureOut">
              <a:rPr lang="ko-KR" altLang="en-US" smtClean="0"/>
              <a:t>2023-05-25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35C120-7178-4812-8987-2CD8DC2F2D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32661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35C120-7178-4812-8987-2CD8DC2F2D4B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36784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35C120-7178-4812-8987-2CD8DC2F2D4B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92814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35C120-7178-4812-8987-2CD8DC2F2D4B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9000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35C120-7178-4812-8987-2CD8DC2F2D4B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78325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0A27C2-70E4-492E-8E6C-CEA4855AB8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C2C6845-63FB-480C-8831-4A9BA94253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63C5D75-539C-4E48-A07B-9D922B0839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EB264-1298-4723-9584-4377BEF8489F}" type="datetimeFigureOut">
              <a:rPr lang="ko-KR" altLang="en-US" smtClean="0"/>
              <a:t>2023-05-25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8F7450-5DA5-40F6-9EF6-EFB2835B64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A76BD2-7340-4131-A719-9B18915D6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46F23-5D40-4D03-BEAB-8A89C57348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7884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F4B67B-BBAA-4EC8-AA21-7C1DE79458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F11BD59-BB00-4339-B84C-4F9FECFEC1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7B527EA-C01D-453F-9DD0-526C9994C8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EB264-1298-4723-9584-4377BEF8489F}" type="datetimeFigureOut">
              <a:rPr lang="ko-KR" altLang="en-US" smtClean="0"/>
              <a:t>2023-05-25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6EF887F-889E-488E-BA82-42A63A40F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5879E5C-DE8F-4964-9489-F450A6B6F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46F23-5D40-4D03-BEAB-8A89C57348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74224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6D0A8D0-FBC3-42EC-B489-F744C5CE6D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B72F6F7-F4D2-40FD-A394-FFCA01052F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A641525-BFCC-4660-9220-A01EC31CDA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EB264-1298-4723-9584-4377BEF8489F}" type="datetimeFigureOut">
              <a:rPr lang="ko-KR" altLang="en-US" smtClean="0"/>
              <a:t>2023-05-25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FC20D5-3030-4B3E-84C3-7A959E0480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A7E312-9B19-4319-B69D-C14DF2E2C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46F23-5D40-4D03-BEAB-8A89C57348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99925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72749F-3814-4741-B802-64A52753C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C5B2DF1-7C60-4DA4-BF8B-9092D4BEA5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ED5BBE5-BDC3-4A4D-B757-3F521DC26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EB264-1298-4723-9584-4377BEF8489F}" type="datetimeFigureOut">
              <a:rPr lang="ko-KR" altLang="en-US" smtClean="0"/>
              <a:t>2023-05-25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A2D5932-BD54-463E-B4B9-1F2160377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ED44BA2-7B03-4A3E-8ECE-7CC37EC7E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46F23-5D40-4D03-BEAB-8A89C57348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45646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6343DB-D384-482C-A905-CDF75237D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0804E84-B953-4EF9-AB83-CD38A4EE1A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5929A5F-38C8-46A1-895A-461BE4E11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EB264-1298-4723-9584-4377BEF8489F}" type="datetimeFigureOut">
              <a:rPr lang="ko-KR" altLang="en-US" smtClean="0"/>
              <a:t>2023-05-25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B4B2FCC-4C40-4E60-996F-5C0738DB3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FDBD76F-9695-4410-9AE6-D7BE55F6A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46F23-5D40-4D03-BEAB-8A89C57348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32867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F3E311-AB32-4244-B774-9A3F44102E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D9E6B4-BA34-47C4-86F2-17FCAA5D24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225DD7E-2C30-40D5-B949-1D9D16BEF8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6638944-B6FE-4707-8C15-96FA41BD69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EB264-1298-4723-9584-4377BEF8489F}" type="datetimeFigureOut">
              <a:rPr lang="ko-KR" altLang="en-US" smtClean="0"/>
              <a:t>2023-05-25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1D20A7A-30DC-46F4-9872-B86F8BF28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60B687B-28B8-4069-9AA6-1E6261BB4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46F23-5D40-4D03-BEAB-8A89C57348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06143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B33004-88ED-47A4-A59A-9F8605904F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5283F24-0685-4B94-9A0F-0DDEB2673C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ED3116D-EB39-4AEF-BBAF-B372DD6210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042B5BE-F3DB-4E6E-96B8-1F05996BFC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196AB3E-C6D9-4CD0-86D0-336DDB81F3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C283353-7B7B-49CE-B48C-5B326DDAE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EB264-1298-4723-9584-4377BEF8489F}" type="datetimeFigureOut">
              <a:rPr lang="ko-KR" altLang="en-US" smtClean="0"/>
              <a:t>2023-05-25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8829675-2E23-4A8D-967D-34C2079D3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B158497-C928-42BF-9019-12CDEFDAD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46F23-5D40-4D03-BEAB-8A89C57348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92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F2F8DF-7029-4793-992D-31E336108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4D111E1-1222-4274-B47A-29FFDD4533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EB264-1298-4723-9584-4377BEF8489F}" type="datetimeFigureOut">
              <a:rPr lang="ko-KR" altLang="en-US" smtClean="0"/>
              <a:t>2023-05-25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FC3B6A5-501A-4442-93A4-FD86FDB4D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41E265B-12A1-40BF-9A6C-CBB164405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46F23-5D40-4D03-BEAB-8A89C57348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90063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972E9A0-B24F-4595-AE83-4927DF439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EB264-1298-4723-9584-4377BEF8489F}" type="datetimeFigureOut">
              <a:rPr lang="ko-KR" altLang="en-US" smtClean="0"/>
              <a:t>2023-05-25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1265CDA-E950-4CE8-81E4-30E52F1A68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AE9CABE-3813-4AA2-875B-A7CE8B9A2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46F23-5D40-4D03-BEAB-8A89C57348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89226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0AF2C5-D7DB-4840-9723-9D2E88988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5817EC9-295F-44F4-A467-27036A557A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EAE6483-DE34-4DA1-BE10-2BFF38CC9D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8176CF4-5F78-488D-A9A1-6647E2687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EB264-1298-4723-9584-4377BEF8489F}" type="datetimeFigureOut">
              <a:rPr lang="ko-KR" altLang="en-US" smtClean="0"/>
              <a:t>2023-05-25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458342D-9BBA-493D-9B8C-DAAFA24EE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2B08F14-B5E6-4CC1-AD2B-47F1DD542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46F23-5D40-4D03-BEAB-8A89C57348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42800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A5EBDC-28B8-4C57-87FD-F042001A1C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2537C76-85A4-4A2D-A115-0444C4CEDCA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C45F22F-62C4-468B-BFB4-3CDD1A8546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66D0CC0-D3FC-4A46-A82D-091EFDC6F8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EB264-1298-4723-9584-4377BEF8489F}" type="datetimeFigureOut">
              <a:rPr lang="ko-KR" altLang="en-US" smtClean="0"/>
              <a:t>2023-05-25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ABB708B-7275-4162-A674-9642E6BF3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8B92DDF-1CFD-46A7-A0DE-A13A33EE1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46F23-5D40-4D03-BEAB-8A89C57348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21978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63B4CE8-020E-4DCE-AD07-42E504403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5C68E0E-D5EB-4B99-841A-11496D4D20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AC7A0A6-3870-4C8D-A586-561D4124FE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CEB264-1298-4723-9584-4377BEF8489F}" type="datetimeFigureOut">
              <a:rPr lang="ko-KR" altLang="en-US" smtClean="0"/>
              <a:t>2023-05-25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6E489FE-8608-4D98-99FC-802D929166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F7161C7-B528-43BA-9E87-C1371E3360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546F23-5D40-4D03-BEAB-8A89C57348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3928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4.png"/><Relationship Id="rId7" Type="http://schemas.openxmlformats.org/officeDocument/2006/relationships/image" Target="../media/image19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5" Type="http://schemas.openxmlformats.org/officeDocument/2006/relationships/image" Target="../media/image26.jpeg"/><Relationship Id="rId4" Type="http://schemas.openxmlformats.org/officeDocument/2006/relationships/image" Target="../media/image25.png"/><Relationship Id="rId9" Type="http://schemas.openxmlformats.org/officeDocument/2006/relationships/image" Target="../media/image21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31.jpe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.jpeg"/><Relationship Id="rId5" Type="http://schemas.openxmlformats.org/officeDocument/2006/relationships/image" Target="../media/image29.jpeg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2.png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12" Type="http://schemas.openxmlformats.org/officeDocument/2006/relationships/image" Target="../media/image13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svg"/><Relationship Id="rId11" Type="http://schemas.openxmlformats.org/officeDocument/2006/relationships/image" Target="../media/image8.png"/><Relationship Id="rId5" Type="http://schemas.openxmlformats.org/officeDocument/2006/relationships/image" Target="../media/image5.png"/><Relationship Id="rId10" Type="http://schemas.openxmlformats.org/officeDocument/2006/relationships/image" Target="../media/image11.svg"/><Relationship Id="rId4" Type="http://schemas.microsoft.com/office/2007/relationships/hdphoto" Target="../media/hdphoto1.wdp"/><Relationship Id="rId9" Type="http://schemas.openxmlformats.org/officeDocument/2006/relationships/image" Target="../media/image7.png"/><Relationship Id="rId14" Type="http://schemas.openxmlformats.org/officeDocument/2006/relationships/comments" Target="../comments/commen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jpg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9369"/>
            <a:ext cx="12192000" cy="5715323"/>
          </a:xfrm>
          <a:prstGeom prst="rect">
            <a:avLst/>
          </a:prstGeom>
        </p:spPr>
      </p:pic>
      <p:sp>
        <p:nvSpPr>
          <p:cNvPr id="29" name="직사각형 28">
            <a:extLst>
              <a:ext uri="{FF2B5EF4-FFF2-40B4-BE49-F238E27FC236}">
                <a16:creationId xmlns:a16="http://schemas.microsoft.com/office/drawing/2014/main" id="{5290525E-A164-4FD5-BC3E-F1B8039B7CA2}"/>
              </a:ext>
            </a:extLst>
          </p:cNvPr>
          <p:cNvSpPr/>
          <p:nvPr/>
        </p:nvSpPr>
        <p:spPr>
          <a:xfrm>
            <a:off x="0" y="629369"/>
            <a:ext cx="12192000" cy="5715323"/>
          </a:xfrm>
          <a:prstGeom prst="rect">
            <a:avLst/>
          </a:prstGeom>
          <a:gradFill flip="none" rotWithShape="1">
            <a:gsLst>
              <a:gs pos="12000">
                <a:schemeClr val="tx1">
                  <a:alpha val="0"/>
                </a:schemeClr>
              </a:gs>
              <a:gs pos="88000">
                <a:schemeClr val="tx1">
                  <a:alpha val="70000"/>
                </a:schemeClr>
              </a:gs>
            </a:gsLst>
            <a:lin ang="10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08CDB1-AF21-4868-B083-96335FFA5DB3}"/>
              </a:ext>
            </a:extLst>
          </p:cNvPr>
          <p:cNvSpPr txBox="1"/>
          <p:nvPr/>
        </p:nvSpPr>
        <p:spPr>
          <a:xfrm>
            <a:off x="718820" y="2101334"/>
            <a:ext cx="1005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시리즈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61DA03A-6824-4653-93F2-14709DC58425}"/>
              </a:ext>
            </a:extLst>
          </p:cNvPr>
          <p:cNvSpPr txBox="1"/>
          <p:nvPr/>
        </p:nvSpPr>
        <p:spPr>
          <a:xfrm>
            <a:off x="465999" y="2563701"/>
            <a:ext cx="69215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5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+mn-cs"/>
              </a:rPr>
              <a:t>CORN</a:t>
            </a:r>
            <a:r>
              <a:rPr lang="en-US" altLang="ko-KR" sz="5400" b="1" dirty="0" smtClean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FLIX</a:t>
            </a:r>
            <a:endParaRPr kumimoji="0" lang="ko-KR" altLang="en-US" sz="5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B0D5FE0-2078-4BBD-A376-8AE9E2B4D743}"/>
              </a:ext>
            </a:extLst>
          </p:cNvPr>
          <p:cNvSpPr txBox="1"/>
          <p:nvPr/>
        </p:nvSpPr>
        <p:spPr>
          <a:xfrm>
            <a:off x="465999" y="4128767"/>
            <a:ext cx="8345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+mn-cs"/>
              </a:rPr>
              <a:t>2023</a:t>
            </a:r>
            <a:endParaRPr kumimoji="0" lang="en-US" altLang="ko-KR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에스코어 드림 7 ExtraBold" panose="020B0803030302020204" pitchFamily="34" charset="-127"/>
              <a:ea typeface="에스코어 드림 7 ExtraBold" panose="020B0803030302020204" pitchFamily="34" charset="-127"/>
              <a:cs typeface="+mn-cs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066670D4-37A7-4ED6-8957-83D494DE65F8}"/>
              </a:ext>
            </a:extLst>
          </p:cNvPr>
          <p:cNvCxnSpPr/>
          <p:nvPr/>
        </p:nvCxnSpPr>
        <p:spPr>
          <a:xfrm>
            <a:off x="1322660" y="4151627"/>
            <a:ext cx="0" cy="281994"/>
          </a:xfrm>
          <a:prstGeom prst="line">
            <a:avLst/>
          </a:prstGeom>
          <a:ln w="317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01AFAFED-58FB-403F-AD38-8EBC17444B78}"/>
              </a:ext>
            </a:extLst>
          </p:cNvPr>
          <p:cNvSpPr txBox="1"/>
          <p:nvPr/>
        </p:nvSpPr>
        <p:spPr>
          <a:xfrm>
            <a:off x="1417320" y="4128767"/>
            <a:ext cx="1005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 smtClean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SSAFY</a:t>
            </a:r>
            <a:endParaRPr kumimoji="0" lang="en-US" altLang="ko-KR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FCE3FDA-3449-410B-8DCD-498D6E4495EC}"/>
              </a:ext>
            </a:extLst>
          </p:cNvPr>
          <p:cNvSpPr txBox="1"/>
          <p:nvPr/>
        </p:nvSpPr>
        <p:spPr>
          <a:xfrm>
            <a:off x="2311936" y="4121764"/>
            <a:ext cx="1127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noProof="0" dirty="0" smtClean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Final</a:t>
            </a:r>
            <a:endParaRPr kumimoji="0" lang="en-US" altLang="ko-KR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058274E-8184-45A4-A6EA-BC3822263598}"/>
              </a:ext>
            </a:extLst>
          </p:cNvPr>
          <p:cNvSpPr txBox="1"/>
          <p:nvPr/>
        </p:nvSpPr>
        <p:spPr>
          <a:xfrm>
            <a:off x="465999" y="4939013"/>
            <a:ext cx="69215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600" dirty="0" smtClean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발표</a:t>
            </a:r>
            <a:r>
              <a:rPr kumimoji="0" lang="en-US" altLang="ko-KR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+mn-cs"/>
              </a:rPr>
              <a:t>: </a:t>
            </a:r>
            <a:r>
              <a:rPr lang="ko-KR" altLang="en-US" sz="1600" dirty="0" smtClean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백승은</a:t>
            </a:r>
            <a:endParaRPr kumimoji="0" lang="en-US" altLang="ko-KR" sz="1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6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에스코어 드림 7 ExtraBold" panose="020B0803030302020204" pitchFamily="34" charset="-127"/>
              <a:ea typeface="에스코어 드림 7 ExtraBold" panose="020B0803030302020204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600" dirty="0" smtClean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팀원</a:t>
            </a:r>
            <a:r>
              <a:rPr kumimoji="0" lang="en-US" altLang="ko-KR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+mn-cs"/>
              </a:rPr>
              <a:t>: </a:t>
            </a:r>
            <a:r>
              <a:rPr lang="ko-KR" altLang="en-US" sz="1600" dirty="0" smtClean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박성욱</a:t>
            </a:r>
            <a:endParaRPr kumimoji="0" lang="en-US" altLang="ko-KR" sz="1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6B02833-53A7-426B-B8E7-59E0EBA2CBB4}"/>
              </a:ext>
            </a:extLst>
          </p:cNvPr>
          <p:cNvSpPr txBox="1"/>
          <p:nvPr/>
        </p:nvSpPr>
        <p:spPr>
          <a:xfrm>
            <a:off x="3433989" y="4124173"/>
            <a:ext cx="1500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+mn-cs"/>
              </a:rPr>
              <a:t>관통프로젝트</a:t>
            </a:r>
            <a:endParaRPr kumimoji="0" lang="en-US" altLang="ko-KR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에스코어 드림 7 ExtraBold" panose="020B0803030302020204" pitchFamily="34" charset="-127"/>
              <a:ea typeface="에스코어 드림 7 ExtraBold" panose="020B0803030302020204" pitchFamily="34" charset="-127"/>
              <a:cs typeface="+mn-cs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591" y="104453"/>
            <a:ext cx="1808722" cy="395330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428" y="1980724"/>
            <a:ext cx="529178" cy="529178"/>
          </a:xfrm>
          <a:prstGeom prst="rect">
            <a:avLst/>
          </a:prstGeom>
        </p:spPr>
      </p:pic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066670D4-37A7-4ED6-8957-83D494DE65F8}"/>
              </a:ext>
            </a:extLst>
          </p:cNvPr>
          <p:cNvCxnSpPr/>
          <p:nvPr/>
        </p:nvCxnSpPr>
        <p:spPr>
          <a:xfrm>
            <a:off x="2434655" y="4151627"/>
            <a:ext cx="0" cy="281994"/>
          </a:xfrm>
          <a:prstGeom prst="line">
            <a:avLst/>
          </a:prstGeom>
          <a:ln w="317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066670D4-37A7-4ED6-8957-83D494DE65F8}"/>
              </a:ext>
            </a:extLst>
          </p:cNvPr>
          <p:cNvCxnSpPr/>
          <p:nvPr/>
        </p:nvCxnSpPr>
        <p:spPr>
          <a:xfrm>
            <a:off x="3364295" y="4151627"/>
            <a:ext cx="0" cy="281994"/>
          </a:xfrm>
          <a:prstGeom prst="line">
            <a:avLst/>
          </a:prstGeom>
          <a:ln w="317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7842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912"/>
          <a:stretch/>
        </p:blipFill>
        <p:spPr>
          <a:xfrm>
            <a:off x="0" y="927310"/>
            <a:ext cx="12192000" cy="5119442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5290525E-A164-4FD5-BC3E-F1B8039B7CA2}"/>
              </a:ext>
            </a:extLst>
          </p:cNvPr>
          <p:cNvSpPr/>
          <p:nvPr/>
        </p:nvSpPr>
        <p:spPr>
          <a:xfrm>
            <a:off x="0" y="500324"/>
            <a:ext cx="12192000" cy="5715323"/>
          </a:xfrm>
          <a:prstGeom prst="rect">
            <a:avLst/>
          </a:prstGeom>
          <a:gradFill flip="none" rotWithShape="1">
            <a:gsLst>
              <a:gs pos="12000">
                <a:schemeClr val="tx1">
                  <a:alpha val="0"/>
                </a:schemeClr>
              </a:gs>
              <a:gs pos="88000">
                <a:schemeClr val="tx1">
                  <a:alpha val="70000"/>
                </a:schemeClr>
              </a:gs>
            </a:gsLst>
            <a:lin ang="10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61DA03A-6824-4653-93F2-14709DC58425}"/>
              </a:ext>
            </a:extLst>
          </p:cNvPr>
          <p:cNvSpPr txBox="1"/>
          <p:nvPr/>
        </p:nvSpPr>
        <p:spPr>
          <a:xfrm>
            <a:off x="465999" y="2563701"/>
            <a:ext cx="69215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5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+mn-cs"/>
              </a:rPr>
              <a:t>CORN</a:t>
            </a:r>
            <a:r>
              <a:rPr lang="en-US" altLang="ko-KR" sz="5400" b="1" dirty="0" smtClean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FLIX</a:t>
            </a:r>
            <a:endParaRPr kumimoji="0" lang="ko-KR" altLang="en-US" sz="5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591" y="104453"/>
            <a:ext cx="1808722" cy="395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290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8" name="Picture 10" descr="넷플릭스 로고 아이콘 AI 다운로드">
            <a:extLst>
              <a:ext uri="{FF2B5EF4-FFF2-40B4-BE49-F238E27FC236}">
                <a16:creationId xmlns:a16="http://schemas.microsoft.com/office/drawing/2014/main" id="{7F1B2071-E4AC-4D76-A4F1-5F3F2F7349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00" t="26858" r="13734" b="31086"/>
          <a:stretch/>
        </p:blipFill>
        <p:spPr bwMode="auto">
          <a:xfrm>
            <a:off x="106680" y="116840"/>
            <a:ext cx="1224280" cy="402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45F5C4E5-3442-4E7F-85C5-78E7FE879462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1364" y="142408"/>
            <a:ext cx="325903" cy="325903"/>
          </a:xfrm>
          <a:prstGeom prst="rect">
            <a:avLst/>
          </a:prstGeom>
        </p:spPr>
      </p:pic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0EBA627E-076A-482D-AAC4-40DDEEBCF3AC}"/>
              </a:ext>
            </a:extLst>
          </p:cNvPr>
          <p:cNvSpPr/>
          <p:nvPr/>
        </p:nvSpPr>
        <p:spPr>
          <a:xfrm>
            <a:off x="11548110" y="116839"/>
            <a:ext cx="389890" cy="383466"/>
          </a:xfrm>
          <a:prstGeom prst="roundRect">
            <a:avLst>
              <a:gd name="adj" fmla="val 7022"/>
            </a:avLst>
          </a:prstGeom>
          <a:solidFill>
            <a:srgbClr val="097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13" name="그림 12" descr="옅은, 실루엣이(가) 표시된 사진&#10;&#10;자동 생성된 설명">
            <a:extLst>
              <a:ext uri="{FF2B5EF4-FFF2-40B4-BE49-F238E27FC236}">
                <a16:creationId xmlns:a16="http://schemas.microsoft.com/office/drawing/2014/main" id="{948B359F-6D1D-47EE-8A51-1EBA31641E9F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9736" y="127558"/>
            <a:ext cx="325904" cy="325904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505D76C6-AF1C-471F-A5DB-C47AA0F5B262}"/>
              </a:ext>
            </a:extLst>
          </p:cNvPr>
          <p:cNvSpPr txBox="1"/>
          <p:nvPr/>
        </p:nvSpPr>
        <p:spPr>
          <a:xfrm>
            <a:off x="1573429" y="101204"/>
            <a:ext cx="6921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+mn-cs"/>
              </a:rPr>
              <a:t>0. Contents 0 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5BA3932-1BEE-4C0D-A08B-BC0B8050D5CA}"/>
              </a:ext>
            </a:extLst>
          </p:cNvPr>
          <p:cNvSpPr txBox="1"/>
          <p:nvPr/>
        </p:nvSpPr>
        <p:spPr>
          <a:xfrm>
            <a:off x="582552" y="885832"/>
            <a:ext cx="3943451" cy="40011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+mn-cs"/>
              </a:rPr>
              <a:t>사진 주제 입력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에스코어 드림 7 ExtraBold" panose="020B0803030302020204" pitchFamily="34" charset="-127"/>
              <a:ea typeface="에스코어 드림 7 ExtraBold" panose="020B0803030302020204" pitchFamily="34" charset="-127"/>
              <a:cs typeface="+mn-cs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7955AFD-3699-41F6-A27F-DAC9B0ED5EB0}"/>
              </a:ext>
            </a:extLst>
          </p:cNvPr>
          <p:cNvSpPr/>
          <p:nvPr/>
        </p:nvSpPr>
        <p:spPr>
          <a:xfrm>
            <a:off x="348275" y="1398400"/>
            <a:ext cx="4396445" cy="408089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8" name="그림 7" descr="하늘, 실외, 탑, 키큰이(가) 표시된 사진&#10;&#10;자동 생성된 설명">
            <a:extLst>
              <a:ext uri="{FF2B5EF4-FFF2-40B4-BE49-F238E27FC236}">
                <a16:creationId xmlns:a16="http://schemas.microsoft.com/office/drawing/2014/main" id="{63496D8D-116B-40B5-BEDA-159F17B7C406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8271" y="1400070"/>
            <a:ext cx="4396445" cy="3737460"/>
          </a:xfrm>
          <a:prstGeom prst="rect">
            <a:avLst/>
          </a:prstGeom>
        </p:spPr>
      </p:pic>
      <p:sp>
        <p:nvSpPr>
          <p:cNvPr id="69" name="TextBox 68">
            <a:extLst>
              <a:ext uri="{FF2B5EF4-FFF2-40B4-BE49-F238E27FC236}">
                <a16:creationId xmlns:a16="http://schemas.microsoft.com/office/drawing/2014/main" id="{8D34BD1F-DE00-464A-A2A2-7325C23A32E6}"/>
              </a:ext>
            </a:extLst>
          </p:cNvPr>
          <p:cNvSpPr txBox="1"/>
          <p:nvPr/>
        </p:nvSpPr>
        <p:spPr>
          <a:xfrm>
            <a:off x="5161451" y="1065583"/>
            <a:ext cx="39434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+mn-cs"/>
              </a:rPr>
              <a:t>- </a:t>
            </a:r>
            <a:r>
              <a:rPr kumimoji="0" lang="ko-KR" altLang="en-US" sz="2400" b="0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+mn-cs"/>
              </a:rPr>
              <a:t>사진에 대한 정보 </a:t>
            </a:r>
            <a:endParaRPr kumimoji="0" lang="en-US" altLang="ko-KR" sz="2400" b="0" i="0" u="none" strike="noStrike" kern="1200" cap="none" spc="3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에스코어 드림 7 ExtraBold" panose="020B0803030302020204" pitchFamily="34" charset="-127"/>
              <a:ea typeface="에스코어 드림 7 ExtraBold" panose="020B0803030302020204" pitchFamily="34" charset="-127"/>
              <a:cs typeface="+mn-cs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0FF41AC5-8F92-45A0-B1AF-7FFF80BE18EE}"/>
              </a:ext>
            </a:extLst>
          </p:cNvPr>
          <p:cNvCxnSpPr/>
          <p:nvPr/>
        </p:nvCxnSpPr>
        <p:spPr>
          <a:xfrm>
            <a:off x="5252892" y="1625216"/>
            <a:ext cx="6274379" cy="0"/>
          </a:xfrm>
          <a:prstGeom prst="line">
            <a:avLst/>
          </a:prstGeom>
          <a:ln w="25400" cap="rnd">
            <a:solidFill>
              <a:schemeClr val="bg1">
                <a:alpha val="70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D38A16E6-1882-4D03-8126-57B796872E4E}"/>
              </a:ext>
            </a:extLst>
          </p:cNvPr>
          <p:cNvSpPr txBox="1"/>
          <p:nvPr/>
        </p:nvSpPr>
        <p:spPr>
          <a:xfrm>
            <a:off x="5161451" y="1843146"/>
            <a:ext cx="6457259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+mn-cs"/>
              </a:rPr>
              <a:t>세부내용을 작성하시오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+mn-cs"/>
              </a:rPr>
              <a:t>.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+mn-cs"/>
              </a:rPr>
              <a:t>세부내용을 작성하시오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+mn-cs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+mn-cs"/>
              </a:rPr>
              <a:t>세부내용을 작성하시오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+mn-cs"/>
              </a:rPr>
              <a:t>.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+mn-cs"/>
              </a:rPr>
              <a:t>세부내용을 작성하시오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+mn-cs"/>
              </a:rPr>
              <a:t>세부내용을 작성하시오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+mn-cs"/>
              </a:rPr>
              <a:t>.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+mn-cs"/>
              </a:rPr>
              <a:t>세부내용을 작성하시오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+mn-cs"/>
            </a:endParaRPr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83C3F16A-0766-4E6E-95BA-BCC83AAC0F23}"/>
              </a:ext>
            </a:extLst>
          </p:cNvPr>
          <p:cNvSpPr/>
          <p:nvPr/>
        </p:nvSpPr>
        <p:spPr>
          <a:xfrm>
            <a:off x="10569348" y="-420132"/>
            <a:ext cx="397111" cy="390568"/>
          </a:xfrm>
          <a:prstGeom prst="roundRect">
            <a:avLst>
              <a:gd name="adj" fmla="val 7022"/>
            </a:avLst>
          </a:prstGeom>
          <a:solidFill>
            <a:srgbClr val="E509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CC5A7B7F-653C-4864-BE69-536C487863F0}"/>
              </a:ext>
            </a:extLst>
          </p:cNvPr>
          <p:cNvSpPr/>
          <p:nvPr/>
        </p:nvSpPr>
        <p:spPr>
          <a:xfrm>
            <a:off x="11061025" y="-420132"/>
            <a:ext cx="389890" cy="383466"/>
          </a:xfrm>
          <a:prstGeom prst="roundRect">
            <a:avLst>
              <a:gd name="adj" fmla="val 7022"/>
            </a:avLst>
          </a:prstGeom>
          <a:solidFill>
            <a:srgbClr val="E6B4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782D653F-861A-4BF9-8147-3EF02534EE61}"/>
              </a:ext>
            </a:extLst>
          </p:cNvPr>
          <p:cNvSpPr/>
          <p:nvPr/>
        </p:nvSpPr>
        <p:spPr>
          <a:xfrm>
            <a:off x="11545481" y="-420132"/>
            <a:ext cx="392519" cy="386052"/>
          </a:xfrm>
          <a:prstGeom prst="roundRect">
            <a:avLst>
              <a:gd name="adj" fmla="val 7022"/>
            </a:avLst>
          </a:prstGeom>
          <a:solidFill>
            <a:srgbClr val="0A3F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43C71AD6-E761-4117-8D3C-DE009B6EB7EF}"/>
              </a:ext>
            </a:extLst>
          </p:cNvPr>
          <p:cNvSpPr/>
          <p:nvPr/>
        </p:nvSpPr>
        <p:spPr>
          <a:xfrm>
            <a:off x="10084892" y="-420132"/>
            <a:ext cx="389890" cy="383466"/>
          </a:xfrm>
          <a:prstGeom prst="roundRect">
            <a:avLst>
              <a:gd name="adj" fmla="val 7022"/>
            </a:avLst>
          </a:prstGeom>
          <a:solidFill>
            <a:srgbClr val="097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86A74613-9359-4710-A47C-BD4F87B8B430}"/>
              </a:ext>
            </a:extLst>
          </p:cNvPr>
          <p:cNvGrpSpPr/>
          <p:nvPr/>
        </p:nvGrpSpPr>
        <p:grpSpPr>
          <a:xfrm>
            <a:off x="348267" y="5101361"/>
            <a:ext cx="4396445" cy="840550"/>
            <a:chOff x="1201006" y="6919925"/>
            <a:chExt cx="4396445" cy="840550"/>
          </a:xfrm>
        </p:grpSpPr>
        <p:sp>
          <p:nvSpPr>
            <p:cNvPr id="55" name="사각형: 둥근 모서리 54">
              <a:extLst>
                <a:ext uri="{FF2B5EF4-FFF2-40B4-BE49-F238E27FC236}">
                  <a16:creationId xmlns:a16="http://schemas.microsoft.com/office/drawing/2014/main" id="{59E4B0FC-6601-4726-8FBE-AD7C554F5CA6}"/>
                </a:ext>
              </a:extLst>
            </p:cNvPr>
            <p:cNvSpPr/>
            <p:nvPr/>
          </p:nvSpPr>
          <p:spPr>
            <a:xfrm>
              <a:off x="1201006" y="6919925"/>
              <a:ext cx="4396445" cy="840550"/>
            </a:xfrm>
            <a:prstGeom prst="roundRect">
              <a:avLst>
                <a:gd name="adj" fmla="val 1535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D496E340-8C4D-44D6-A3B9-0E5B637D441C}"/>
                </a:ext>
              </a:extLst>
            </p:cNvPr>
            <p:cNvSpPr/>
            <p:nvPr/>
          </p:nvSpPr>
          <p:spPr>
            <a:xfrm>
              <a:off x="1400898" y="7122924"/>
              <a:ext cx="519890" cy="490104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E16C15C7-23DC-430F-A6AA-D539DE60EB10}"/>
                </a:ext>
              </a:extLst>
            </p:cNvPr>
            <p:cNvSpPr/>
            <p:nvPr/>
          </p:nvSpPr>
          <p:spPr>
            <a:xfrm>
              <a:off x="2030378" y="7122924"/>
              <a:ext cx="519890" cy="490104"/>
            </a:xfrm>
            <a:prstGeom prst="ellipse">
              <a:avLst/>
            </a:prstGeom>
            <a:noFill/>
            <a:ln w="25400">
              <a:solidFill>
                <a:schemeClr val="bg1">
                  <a:alpha val="7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167E465C-12F7-44EF-9EC9-C480D8514046}"/>
                </a:ext>
              </a:extLst>
            </p:cNvPr>
            <p:cNvSpPr/>
            <p:nvPr/>
          </p:nvSpPr>
          <p:spPr>
            <a:xfrm>
              <a:off x="2659859" y="7122924"/>
              <a:ext cx="519890" cy="490104"/>
            </a:xfrm>
            <a:prstGeom prst="ellipse">
              <a:avLst/>
            </a:prstGeom>
            <a:noFill/>
            <a:ln w="25400">
              <a:solidFill>
                <a:schemeClr val="bg1">
                  <a:alpha val="7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4B49C796-61F7-4C48-83B6-91601B7F9223}"/>
                </a:ext>
              </a:extLst>
            </p:cNvPr>
            <p:cNvSpPr/>
            <p:nvPr/>
          </p:nvSpPr>
          <p:spPr>
            <a:xfrm>
              <a:off x="3289339" y="7122924"/>
              <a:ext cx="519890" cy="490104"/>
            </a:xfrm>
            <a:prstGeom prst="ellipse">
              <a:avLst/>
            </a:prstGeom>
            <a:noFill/>
            <a:ln w="25400">
              <a:solidFill>
                <a:schemeClr val="bg1">
                  <a:alpha val="7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D8A8E723-1F75-406A-9830-F95CE5B554E3}"/>
                </a:ext>
              </a:extLst>
            </p:cNvPr>
            <p:cNvSpPr/>
            <p:nvPr/>
          </p:nvSpPr>
          <p:spPr>
            <a:xfrm>
              <a:off x="3918820" y="7122924"/>
              <a:ext cx="519890" cy="490104"/>
            </a:xfrm>
            <a:prstGeom prst="ellipse">
              <a:avLst/>
            </a:prstGeom>
            <a:noFill/>
            <a:ln w="25400">
              <a:solidFill>
                <a:schemeClr val="bg1">
                  <a:alpha val="7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57F6708A-AE1A-4814-9961-8ABE20962F6E}"/>
                </a:ext>
              </a:extLst>
            </p:cNvPr>
            <p:cNvSpPr/>
            <p:nvPr/>
          </p:nvSpPr>
          <p:spPr>
            <a:xfrm>
              <a:off x="4904206" y="7122924"/>
              <a:ext cx="519890" cy="490104"/>
            </a:xfrm>
            <a:prstGeom prst="ellipse">
              <a:avLst/>
            </a:prstGeom>
            <a:noFill/>
            <a:ln w="25400">
              <a:solidFill>
                <a:schemeClr val="bg1">
                  <a:alpha val="7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cxnSp>
          <p:nvCxnSpPr>
            <p:cNvPr id="62" name="직선 연결선 61">
              <a:extLst>
                <a:ext uri="{FF2B5EF4-FFF2-40B4-BE49-F238E27FC236}">
                  <a16:creationId xmlns:a16="http://schemas.microsoft.com/office/drawing/2014/main" id="{C5405D93-3F00-4A30-93C5-A88938E02521}"/>
                </a:ext>
              </a:extLst>
            </p:cNvPr>
            <p:cNvCxnSpPr>
              <a:cxnSpLocks/>
            </p:cNvCxnSpPr>
            <p:nvPr/>
          </p:nvCxnSpPr>
          <p:spPr>
            <a:xfrm>
              <a:off x="5069398" y="7340929"/>
              <a:ext cx="94753" cy="80387"/>
            </a:xfrm>
            <a:prstGeom prst="line">
              <a:avLst/>
            </a:prstGeom>
            <a:ln w="2540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직선 연결선 62">
              <a:extLst>
                <a:ext uri="{FF2B5EF4-FFF2-40B4-BE49-F238E27FC236}">
                  <a16:creationId xmlns:a16="http://schemas.microsoft.com/office/drawing/2014/main" id="{CF3F8AF8-E092-471E-9FF4-EFE5F2867FC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164151" y="7340929"/>
              <a:ext cx="96533" cy="80388"/>
            </a:xfrm>
            <a:prstGeom prst="line">
              <a:avLst/>
            </a:prstGeom>
            <a:ln w="2540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곱하기 기호 63">
              <a:extLst>
                <a:ext uri="{FF2B5EF4-FFF2-40B4-BE49-F238E27FC236}">
                  <a16:creationId xmlns:a16="http://schemas.microsoft.com/office/drawing/2014/main" id="{8AAD3B96-4A63-4EF5-8C65-54A1F52CBD70}"/>
                </a:ext>
              </a:extLst>
            </p:cNvPr>
            <p:cNvSpPr/>
            <p:nvPr/>
          </p:nvSpPr>
          <p:spPr>
            <a:xfrm>
              <a:off x="4028611" y="7220150"/>
              <a:ext cx="300305" cy="295652"/>
            </a:xfrm>
            <a:prstGeom prst="mathMultiply">
              <a:avLst>
                <a:gd name="adj1" fmla="val 384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pic>
          <p:nvPicPr>
            <p:cNvPr id="65" name="그래픽 64" descr="엄지척 기호 윤곽선">
              <a:extLst>
                <a:ext uri="{FF2B5EF4-FFF2-40B4-BE49-F238E27FC236}">
                  <a16:creationId xmlns:a16="http://schemas.microsoft.com/office/drawing/2014/main" id="{C8FC63BB-3BE3-41A4-A601-DA194232934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p:blipFill>
          <p:spPr>
            <a:xfrm>
              <a:off x="2769869" y="7200570"/>
              <a:ext cx="299867" cy="280717"/>
            </a:xfrm>
            <a:prstGeom prst="rect">
              <a:avLst/>
            </a:prstGeom>
          </p:spPr>
        </p:pic>
        <p:pic>
          <p:nvPicPr>
            <p:cNvPr id="66" name="그래픽 65" descr="엄지손가락 내리기 윤곽선">
              <a:extLst>
                <a:ext uri="{FF2B5EF4-FFF2-40B4-BE49-F238E27FC236}">
                  <a16:creationId xmlns:a16="http://schemas.microsoft.com/office/drawing/2014/main" id="{AFECAC6B-5489-4508-B235-2B5B0B20406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9"/>
                </a:ext>
              </a:extLst>
            </a:blip>
            <a:stretch>
              <a:fillRect/>
            </a:stretch>
          </p:blipFill>
          <p:spPr>
            <a:xfrm>
              <a:off x="3399229" y="7235084"/>
              <a:ext cx="299868" cy="280718"/>
            </a:xfrm>
            <a:prstGeom prst="rect">
              <a:avLst/>
            </a:prstGeom>
          </p:spPr>
        </p:pic>
        <p:sp>
          <p:nvSpPr>
            <p:cNvPr id="67" name="이등변 삼각형 66">
              <a:extLst>
                <a:ext uri="{FF2B5EF4-FFF2-40B4-BE49-F238E27FC236}">
                  <a16:creationId xmlns:a16="http://schemas.microsoft.com/office/drawing/2014/main" id="{E82E9F02-FF18-4480-8CD3-D467E182576A}"/>
                </a:ext>
              </a:extLst>
            </p:cNvPr>
            <p:cNvSpPr/>
            <p:nvPr/>
          </p:nvSpPr>
          <p:spPr>
            <a:xfrm rot="5400000">
              <a:off x="1602574" y="7291526"/>
              <a:ext cx="190937" cy="148955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68" name="더하기 기호 67">
              <a:extLst>
                <a:ext uri="{FF2B5EF4-FFF2-40B4-BE49-F238E27FC236}">
                  <a16:creationId xmlns:a16="http://schemas.microsoft.com/office/drawing/2014/main" id="{43A38549-894B-4FDD-980E-5D01F05D41C4}"/>
                </a:ext>
              </a:extLst>
            </p:cNvPr>
            <p:cNvSpPr/>
            <p:nvPr/>
          </p:nvSpPr>
          <p:spPr>
            <a:xfrm>
              <a:off x="2136942" y="7251986"/>
              <a:ext cx="293548" cy="246914"/>
            </a:xfrm>
            <a:prstGeom prst="mathPlus">
              <a:avLst>
                <a:gd name="adj1" fmla="val 5571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47292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8" name="Picture 10" descr="넷플릭스 로고 아이콘 AI 다운로드">
            <a:extLst>
              <a:ext uri="{FF2B5EF4-FFF2-40B4-BE49-F238E27FC236}">
                <a16:creationId xmlns:a16="http://schemas.microsoft.com/office/drawing/2014/main" id="{7F1B2071-E4AC-4D76-A4F1-5F3F2F7349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00" t="26858" r="13734" b="31086"/>
          <a:stretch/>
        </p:blipFill>
        <p:spPr bwMode="auto">
          <a:xfrm>
            <a:off x="106680" y="116840"/>
            <a:ext cx="1224280" cy="402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45F5C4E5-3442-4E7F-85C5-78E7FE879462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1364" y="142408"/>
            <a:ext cx="325903" cy="325903"/>
          </a:xfrm>
          <a:prstGeom prst="rect">
            <a:avLst/>
          </a:prstGeom>
        </p:spPr>
      </p:pic>
      <p:pic>
        <p:nvPicPr>
          <p:cNvPr id="13" name="그림 12" descr="옅은, 실루엣이(가) 표시된 사진&#10;&#10;자동 생성된 설명">
            <a:extLst>
              <a:ext uri="{FF2B5EF4-FFF2-40B4-BE49-F238E27FC236}">
                <a16:creationId xmlns:a16="http://schemas.microsoft.com/office/drawing/2014/main" id="{948B359F-6D1D-47EE-8A51-1EBA31641E9F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9736" y="127558"/>
            <a:ext cx="325904" cy="325904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505D76C6-AF1C-471F-A5DB-C47AA0F5B262}"/>
              </a:ext>
            </a:extLst>
          </p:cNvPr>
          <p:cNvSpPr txBox="1"/>
          <p:nvPr/>
        </p:nvSpPr>
        <p:spPr>
          <a:xfrm>
            <a:off x="1573429" y="101204"/>
            <a:ext cx="6921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+mn-cs"/>
              </a:rPr>
              <a:t>0. Contents 0 </a:t>
            </a: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35061508-F00C-4E4B-A5E6-D26413999C90}"/>
              </a:ext>
            </a:extLst>
          </p:cNvPr>
          <p:cNvSpPr/>
          <p:nvPr/>
        </p:nvSpPr>
        <p:spPr>
          <a:xfrm>
            <a:off x="11540889" y="116838"/>
            <a:ext cx="397111" cy="390568"/>
          </a:xfrm>
          <a:prstGeom prst="roundRect">
            <a:avLst>
              <a:gd name="adj" fmla="val 7022"/>
            </a:avLst>
          </a:prstGeom>
          <a:solidFill>
            <a:srgbClr val="E509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5BA3932-1BEE-4C0D-A08B-BC0B8050D5CA}"/>
              </a:ext>
            </a:extLst>
          </p:cNvPr>
          <p:cNvSpPr txBox="1"/>
          <p:nvPr/>
        </p:nvSpPr>
        <p:spPr>
          <a:xfrm>
            <a:off x="4124273" y="877830"/>
            <a:ext cx="39434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+mn-cs"/>
              </a:rPr>
              <a:t>발표 내용을 작성하시오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에스코어 드림 7 ExtraBold" panose="020B0803030302020204" pitchFamily="34" charset="-127"/>
              <a:ea typeface="에스코어 드림 7 ExtraBold" panose="020B0803030302020204" pitchFamily="34" charset="-127"/>
              <a:cs typeface="+mn-cs"/>
            </a:endParaRP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00E7EE16-6A98-4F3B-9240-410BBAAAD807}"/>
              </a:ext>
            </a:extLst>
          </p:cNvPr>
          <p:cNvSpPr/>
          <p:nvPr/>
        </p:nvSpPr>
        <p:spPr>
          <a:xfrm>
            <a:off x="1456585" y="2034696"/>
            <a:ext cx="2297372" cy="2249372"/>
          </a:xfrm>
          <a:prstGeom prst="ellipse">
            <a:avLst/>
          </a:prstGeom>
          <a:solidFill>
            <a:schemeClr val="tx1">
              <a:lumMod val="75000"/>
              <a:lumOff val="25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E392AF0-D567-4586-B957-64EC46607BA9}"/>
              </a:ext>
            </a:extLst>
          </p:cNvPr>
          <p:cNvSpPr txBox="1"/>
          <p:nvPr/>
        </p:nvSpPr>
        <p:spPr>
          <a:xfrm>
            <a:off x="1550470" y="2928550"/>
            <a:ext cx="21096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+mn-cs"/>
              </a:rPr>
              <a:t>Contents 1</a:t>
            </a: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F1F0B4E-5AA9-4C8F-875B-CF782D156A83}"/>
              </a:ext>
            </a:extLst>
          </p:cNvPr>
          <p:cNvSpPr/>
          <p:nvPr/>
        </p:nvSpPr>
        <p:spPr>
          <a:xfrm>
            <a:off x="1330962" y="1911698"/>
            <a:ext cx="2548617" cy="2495368"/>
          </a:xfrm>
          <a:prstGeom prst="ellipse">
            <a:avLst/>
          </a:prstGeom>
          <a:noFill/>
          <a:ln w="50800">
            <a:solidFill>
              <a:schemeClr val="bg1">
                <a:lumMod val="85000"/>
                <a:alpha val="7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5" name="원호 24">
            <a:extLst>
              <a:ext uri="{FF2B5EF4-FFF2-40B4-BE49-F238E27FC236}">
                <a16:creationId xmlns:a16="http://schemas.microsoft.com/office/drawing/2014/main" id="{8A23A273-A755-42D1-A88F-FBC765DEBD3E}"/>
              </a:ext>
            </a:extLst>
          </p:cNvPr>
          <p:cNvSpPr/>
          <p:nvPr/>
        </p:nvSpPr>
        <p:spPr>
          <a:xfrm>
            <a:off x="1330960" y="1911698"/>
            <a:ext cx="2548617" cy="2495368"/>
          </a:xfrm>
          <a:prstGeom prst="arc">
            <a:avLst>
              <a:gd name="adj1" fmla="val 16199999"/>
              <a:gd name="adj2" fmla="val 7040465"/>
            </a:avLst>
          </a:prstGeom>
          <a:ln w="50800" cap="rnd">
            <a:solidFill>
              <a:srgbClr val="E309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C8753A98-8320-4D0A-A341-2EBF93A468BE}"/>
              </a:ext>
            </a:extLst>
          </p:cNvPr>
          <p:cNvSpPr/>
          <p:nvPr/>
        </p:nvSpPr>
        <p:spPr>
          <a:xfrm>
            <a:off x="5114185" y="2034696"/>
            <a:ext cx="2297372" cy="2249372"/>
          </a:xfrm>
          <a:prstGeom prst="ellipse">
            <a:avLst/>
          </a:prstGeom>
          <a:solidFill>
            <a:schemeClr val="tx1">
              <a:lumMod val="75000"/>
              <a:lumOff val="25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0C86198-E6BB-4F62-B48D-C86D13C521D5}"/>
              </a:ext>
            </a:extLst>
          </p:cNvPr>
          <p:cNvSpPr txBox="1"/>
          <p:nvPr/>
        </p:nvSpPr>
        <p:spPr>
          <a:xfrm>
            <a:off x="5208070" y="2928550"/>
            <a:ext cx="21096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+mn-cs"/>
              </a:rPr>
              <a:t>Contents 2</a:t>
            </a: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9B72C9AA-AC94-4307-8051-1F0346FA8BB8}"/>
              </a:ext>
            </a:extLst>
          </p:cNvPr>
          <p:cNvSpPr/>
          <p:nvPr/>
        </p:nvSpPr>
        <p:spPr>
          <a:xfrm>
            <a:off x="4988562" y="1911698"/>
            <a:ext cx="2548617" cy="2495368"/>
          </a:xfrm>
          <a:prstGeom prst="ellipse">
            <a:avLst/>
          </a:prstGeom>
          <a:noFill/>
          <a:ln w="50800">
            <a:solidFill>
              <a:schemeClr val="bg1">
                <a:lumMod val="85000"/>
                <a:alpha val="7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2" name="원호 31">
            <a:extLst>
              <a:ext uri="{FF2B5EF4-FFF2-40B4-BE49-F238E27FC236}">
                <a16:creationId xmlns:a16="http://schemas.microsoft.com/office/drawing/2014/main" id="{812D96B4-D380-4C89-A08D-253FBB5EA42F}"/>
              </a:ext>
            </a:extLst>
          </p:cNvPr>
          <p:cNvSpPr/>
          <p:nvPr/>
        </p:nvSpPr>
        <p:spPr>
          <a:xfrm>
            <a:off x="4988560" y="1911698"/>
            <a:ext cx="2548617" cy="2495368"/>
          </a:xfrm>
          <a:prstGeom prst="arc">
            <a:avLst>
              <a:gd name="adj1" fmla="val 16199999"/>
              <a:gd name="adj2" fmla="val 11333143"/>
            </a:avLst>
          </a:prstGeom>
          <a:ln w="50800" cap="rnd">
            <a:solidFill>
              <a:srgbClr val="E309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03D88EA2-3BF2-4FAB-9391-99AB768654C4}"/>
              </a:ext>
            </a:extLst>
          </p:cNvPr>
          <p:cNvSpPr/>
          <p:nvPr/>
        </p:nvSpPr>
        <p:spPr>
          <a:xfrm>
            <a:off x="8771782" y="2034696"/>
            <a:ext cx="2297372" cy="2249372"/>
          </a:xfrm>
          <a:prstGeom prst="ellipse">
            <a:avLst/>
          </a:prstGeom>
          <a:solidFill>
            <a:schemeClr val="tx1">
              <a:lumMod val="75000"/>
              <a:lumOff val="25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F312C97-8223-4554-BA05-0098D39FD4E9}"/>
              </a:ext>
            </a:extLst>
          </p:cNvPr>
          <p:cNvSpPr txBox="1"/>
          <p:nvPr/>
        </p:nvSpPr>
        <p:spPr>
          <a:xfrm>
            <a:off x="8865670" y="2928550"/>
            <a:ext cx="21096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+mn-cs"/>
              </a:rPr>
              <a:t>Contents 3</a:t>
            </a:r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2A19166B-C318-4246-800D-7935A88F4838}"/>
              </a:ext>
            </a:extLst>
          </p:cNvPr>
          <p:cNvSpPr/>
          <p:nvPr/>
        </p:nvSpPr>
        <p:spPr>
          <a:xfrm>
            <a:off x="8646162" y="1911698"/>
            <a:ext cx="2548617" cy="2495368"/>
          </a:xfrm>
          <a:prstGeom prst="ellipse">
            <a:avLst/>
          </a:prstGeom>
          <a:noFill/>
          <a:ln w="50800">
            <a:solidFill>
              <a:schemeClr val="bg1">
                <a:lumMod val="85000"/>
                <a:alpha val="7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6" name="원호 35">
            <a:extLst>
              <a:ext uri="{FF2B5EF4-FFF2-40B4-BE49-F238E27FC236}">
                <a16:creationId xmlns:a16="http://schemas.microsoft.com/office/drawing/2014/main" id="{07491773-7D7B-48C4-ACD3-C2B261C15529}"/>
              </a:ext>
            </a:extLst>
          </p:cNvPr>
          <p:cNvSpPr/>
          <p:nvPr/>
        </p:nvSpPr>
        <p:spPr>
          <a:xfrm>
            <a:off x="8646160" y="1911698"/>
            <a:ext cx="2548617" cy="2495368"/>
          </a:xfrm>
          <a:prstGeom prst="arc">
            <a:avLst>
              <a:gd name="adj1" fmla="val 16199999"/>
              <a:gd name="adj2" fmla="val 20865175"/>
            </a:avLst>
          </a:prstGeom>
          <a:ln w="50800" cap="rnd">
            <a:solidFill>
              <a:srgbClr val="E309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DB2E279-3E6F-4AF1-A7B6-950AE68EAB4A}"/>
              </a:ext>
            </a:extLst>
          </p:cNvPr>
          <p:cNvSpPr txBox="1"/>
          <p:nvPr/>
        </p:nvSpPr>
        <p:spPr>
          <a:xfrm>
            <a:off x="979835" y="1680865"/>
            <a:ext cx="9534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+mn-cs"/>
              </a:rPr>
              <a:t>56%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DAEF605-AD74-4D0D-9AF5-FD482498172F}"/>
              </a:ext>
            </a:extLst>
          </p:cNvPr>
          <p:cNvSpPr txBox="1"/>
          <p:nvPr/>
        </p:nvSpPr>
        <p:spPr>
          <a:xfrm>
            <a:off x="4511808" y="1680865"/>
            <a:ext cx="9534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+mn-cs"/>
              </a:rPr>
              <a:t>70%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82FFE23-7B02-46A3-9E0D-E64FF905CBD6}"/>
              </a:ext>
            </a:extLst>
          </p:cNvPr>
          <p:cNvSpPr txBox="1"/>
          <p:nvPr/>
        </p:nvSpPr>
        <p:spPr>
          <a:xfrm>
            <a:off x="8173113" y="1680865"/>
            <a:ext cx="9534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+mn-cs"/>
              </a:rPr>
              <a:t>30%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E2AAACB-12DB-409D-A111-1D7F543F0AA9}"/>
              </a:ext>
            </a:extLst>
          </p:cNvPr>
          <p:cNvSpPr txBox="1"/>
          <p:nvPr/>
        </p:nvSpPr>
        <p:spPr>
          <a:xfrm>
            <a:off x="4528153" y="1288449"/>
            <a:ext cx="31356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+mn-cs"/>
              </a:rPr>
              <a:t>This PPT is made by Garam Blog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D872727-1385-4054-AC75-B6A4CBF31ABE}"/>
              </a:ext>
            </a:extLst>
          </p:cNvPr>
          <p:cNvSpPr txBox="1"/>
          <p:nvPr/>
        </p:nvSpPr>
        <p:spPr>
          <a:xfrm>
            <a:off x="319435" y="4993031"/>
            <a:ext cx="39434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+mn-cs"/>
              </a:rPr>
              <a:t>Contents 0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EAFA9DC-4DC8-4553-8E9F-C619278BEC7A}"/>
              </a:ext>
            </a:extLst>
          </p:cNvPr>
          <p:cNvSpPr txBox="1"/>
          <p:nvPr/>
        </p:nvSpPr>
        <p:spPr>
          <a:xfrm>
            <a:off x="319435" y="5411796"/>
            <a:ext cx="39434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+mn-cs"/>
              </a:rPr>
              <a:t>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+mn-cs"/>
              </a:rPr>
              <a:t>컨텐츠에 대한 내용을 적으시오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+mn-cs"/>
              </a:rPr>
              <a:t>.</a:t>
            </a:r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EC6E1DF8-2283-41C3-BD90-1D90412C806A}"/>
              </a:ext>
            </a:extLst>
          </p:cNvPr>
          <p:cNvSpPr/>
          <p:nvPr/>
        </p:nvSpPr>
        <p:spPr>
          <a:xfrm>
            <a:off x="10569348" y="-420132"/>
            <a:ext cx="397111" cy="390568"/>
          </a:xfrm>
          <a:prstGeom prst="roundRect">
            <a:avLst>
              <a:gd name="adj" fmla="val 7022"/>
            </a:avLst>
          </a:prstGeom>
          <a:solidFill>
            <a:srgbClr val="E509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5" name="사각형: 둥근 모서리 44">
            <a:extLst>
              <a:ext uri="{FF2B5EF4-FFF2-40B4-BE49-F238E27FC236}">
                <a16:creationId xmlns:a16="http://schemas.microsoft.com/office/drawing/2014/main" id="{61B4DB17-B45F-4623-B7D2-A9EC09C7A22B}"/>
              </a:ext>
            </a:extLst>
          </p:cNvPr>
          <p:cNvSpPr/>
          <p:nvPr/>
        </p:nvSpPr>
        <p:spPr>
          <a:xfrm>
            <a:off x="11061025" y="-420132"/>
            <a:ext cx="389890" cy="383466"/>
          </a:xfrm>
          <a:prstGeom prst="roundRect">
            <a:avLst>
              <a:gd name="adj" fmla="val 7022"/>
            </a:avLst>
          </a:prstGeom>
          <a:solidFill>
            <a:srgbClr val="E6B4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id="{198997F2-2EB7-4B23-9DC5-A178DBAAB201}"/>
              </a:ext>
            </a:extLst>
          </p:cNvPr>
          <p:cNvSpPr/>
          <p:nvPr/>
        </p:nvSpPr>
        <p:spPr>
          <a:xfrm>
            <a:off x="11545481" y="-420132"/>
            <a:ext cx="392519" cy="386052"/>
          </a:xfrm>
          <a:prstGeom prst="roundRect">
            <a:avLst>
              <a:gd name="adj" fmla="val 7022"/>
            </a:avLst>
          </a:prstGeom>
          <a:solidFill>
            <a:srgbClr val="0A3F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7" name="사각형: 둥근 모서리 46">
            <a:extLst>
              <a:ext uri="{FF2B5EF4-FFF2-40B4-BE49-F238E27FC236}">
                <a16:creationId xmlns:a16="http://schemas.microsoft.com/office/drawing/2014/main" id="{8031EAA5-3A2B-4BF7-AFE8-0DD3391DC436}"/>
              </a:ext>
            </a:extLst>
          </p:cNvPr>
          <p:cNvSpPr/>
          <p:nvPr/>
        </p:nvSpPr>
        <p:spPr>
          <a:xfrm>
            <a:off x="10084892" y="-420132"/>
            <a:ext cx="389890" cy="383466"/>
          </a:xfrm>
          <a:prstGeom prst="roundRect">
            <a:avLst>
              <a:gd name="adj" fmla="val 7022"/>
            </a:avLst>
          </a:prstGeom>
          <a:solidFill>
            <a:srgbClr val="097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58242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8" name="Picture 10" descr="넷플릭스 로고 아이콘 AI 다운로드">
            <a:extLst>
              <a:ext uri="{FF2B5EF4-FFF2-40B4-BE49-F238E27FC236}">
                <a16:creationId xmlns:a16="http://schemas.microsoft.com/office/drawing/2014/main" id="{7F1B2071-E4AC-4D76-A4F1-5F3F2F7349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00" t="26858" r="13734" b="31086"/>
          <a:stretch/>
        </p:blipFill>
        <p:spPr bwMode="auto">
          <a:xfrm>
            <a:off x="106680" y="116840"/>
            <a:ext cx="1224280" cy="402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45F5C4E5-3442-4E7F-85C5-78E7FE879462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1364" y="142408"/>
            <a:ext cx="325903" cy="325903"/>
          </a:xfrm>
          <a:prstGeom prst="rect">
            <a:avLst/>
          </a:prstGeom>
        </p:spPr>
      </p:pic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0EBA627E-076A-482D-AAC4-40DDEEBCF3AC}"/>
              </a:ext>
            </a:extLst>
          </p:cNvPr>
          <p:cNvSpPr/>
          <p:nvPr/>
        </p:nvSpPr>
        <p:spPr>
          <a:xfrm>
            <a:off x="11548110" y="116839"/>
            <a:ext cx="389890" cy="383466"/>
          </a:xfrm>
          <a:prstGeom prst="roundRect">
            <a:avLst>
              <a:gd name="adj" fmla="val 7022"/>
            </a:avLst>
          </a:prstGeom>
          <a:solidFill>
            <a:srgbClr val="E6B4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13" name="그림 12" descr="옅은, 실루엣이(가) 표시된 사진&#10;&#10;자동 생성된 설명">
            <a:extLst>
              <a:ext uri="{FF2B5EF4-FFF2-40B4-BE49-F238E27FC236}">
                <a16:creationId xmlns:a16="http://schemas.microsoft.com/office/drawing/2014/main" id="{948B359F-6D1D-47EE-8A51-1EBA31641E9F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9736" y="127558"/>
            <a:ext cx="325904" cy="325904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505D76C6-AF1C-471F-A5DB-C47AA0F5B262}"/>
              </a:ext>
            </a:extLst>
          </p:cNvPr>
          <p:cNvSpPr txBox="1"/>
          <p:nvPr/>
        </p:nvSpPr>
        <p:spPr>
          <a:xfrm>
            <a:off x="1573429" y="101204"/>
            <a:ext cx="6921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+mn-cs"/>
              </a:rPr>
              <a:t>0. Contents 0 </a:t>
            </a: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4F5E2DD4-42D7-4FDF-A8E4-15516370588A}"/>
              </a:ext>
            </a:extLst>
          </p:cNvPr>
          <p:cNvSpPr/>
          <p:nvPr/>
        </p:nvSpPr>
        <p:spPr>
          <a:xfrm>
            <a:off x="10569348" y="-420132"/>
            <a:ext cx="397111" cy="390568"/>
          </a:xfrm>
          <a:prstGeom prst="roundRect">
            <a:avLst>
              <a:gd name="adj" fmla="val 7022"/>
            </a:avLst>
          </a:prstGeom>
          <a:solidFill>
            <a:srgbClr val="E509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9D4B4023-6B22-4879-A75E-5C46AB60D992}"/>
              </a:ext>
            </a:extLst>
          </p:cNvPr>
          <p:cNvSpPr/>
          <p:nvPr/>
        </p:nvSpPr>
        <p:spPr>
          <a:xfrm>
            <a:off x="11061025" y="-420132"/>
            <a:ext cx="389890" cy="383466"/>
          </a:xfrm>
          <a:prstGeom prst="roundRect">
            <a:avLst>
              <a:gd name="adj" fmla="val 7022"/>
            </a:avLst>
          </a:prstGeom>
          <a:solidFill>
            <a:srgbClr val="E6B4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44B14E54-05B8-4B55-B093-25BDB735BCD4}"/>
              </a:ext>
            </a:extLst>
          </p:cNvPr>
          <p:cNvSpPr/>
          <p:nvPr/>
        </p:nvSpPr>
        <p:spPr>
          <a:xfrm>
            <a:off x="11545481" y="-420132"/>
            <a:ext cx="392519" cy="386052"/>
          </a:xfrm>
          <a:prstGeom prst="roundRect">
            <a:avLst>
              <a:gd name="adj" fmla="val 7022"/>
            </a:avLst>
          </a:prstGeom>
          <a:solidFill>
            <a:srgbClr val="0A3F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D141C4D1-4BEA-48AD-97D7-BA4E055FDB74}"/>
              </a:ext>
            </a:extLst>
          </p:cNvPr>
          <p:cNvSpPr/>
          <p:nvPr/>
        </p:nvSpPr>
        <p:spPr>
          <a:xfrm>
            <a:off x="10084892" y="-420132"/>
            <a:ext cx="389890" cy="383466"/>
          </a:xfrm>
          <a:prstGeom prst="roundRect">
            <a:avLst>
              <a:gd name="adj" fmla="val 7022"/>
            </a:avLst>
          </a:prstGeom>
          <a:solidFill>
            <a:srgbClr val="097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CCA606F-E75C-4FEC-9780-7CED1672ADAB}"/>
              </a:ext>
            </a:extLst>
          </p:cNvPr>
          <p:cNvSpPr txBox="1"/>
          <p:nvPr/>
        </p:nvSpPr>
        <p:spPr>
          <a:xfrm>
            <a:off x="169892" y="1158434"/>
            <a:ext cx="39434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+mn-cs"/>
              </a:rPr>
              <a:t>1. 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+mn-cs"/>
              </a:rPr>
              <a:t>제목을 </a:t>
            </a:r>
            <a:r>
              <a:rPr kumimoji="0" lang="ko-KR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+mn-cs"/>
              </a:rPr>
              <a:t>입력하시오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+mn-cs"/>
              </a:rPr>
              <a:t>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3AD8684-38DB-4C42-835C-EBA91EDB6552}"/>
              </a:ext>
            </a:extLst>
          </p:cNvPr>
          <p:cNvSpPr txBox="1"/>
          <p:nvPr/>
        </p:nvSpPr>
        <p:spPr>
          <a:xfrm>
            <a:off x="169891" y="1935375"/>
            <a:ext cx="54870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+mn-cs"/>
              </a:rPr>
              <a:t>세부내용을 작성하시오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+mn-cs"/>
              </a:rPr>
              <a:t>.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+mn-cs"/>
              </a:rPr>
              <a:t>세부내용을 작성하시오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+mn-cs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+mn-cs"/>
              </a:rPr>
              <a:t>세부내용을 작성하시오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+mn-cs"/>
              </a:rPr>
              <a:t>.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+mn-cs"/>
              </a:rPr>
              <a:t> 세부내용을 작성하시오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+mn-cs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+mn-cs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BE182C1-B4FC-44D7-869E-7B666ADE3502}"/>
              </a:ext>
            </a:extLst>
          </p:cNvPr>
          <p:cNvSpPr/>
          <p:nvPr/>
        </p:nvSpPr>
        <p:spPr>
          <a:xfrm>
            <a:off x="7712476" y="1120490"/>
            <a:ext cx="4225523" cy="523220"/>
          </a:xfrm>
          <a:prstGeom prst="rect">
            <a:avLst/>
          </a:prstGeom>
          <a:solidFill>
            <a:schemeClr val="bg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CAAFC6CD-0A94-4647-936A-4D8599147E96}"/>
              </a:ext>
            </a:extLst>
          </p:cNvPr>
          <p:cNvCxnSpPr>
            <a:cxnSpLocks/>
          </p:cNvCxnSpPr>
          <p:nvPr/>
        </p:nvCxnSpPr>
        <p:spPr>
          <a:xfrm>
            <a:off x="5634407" y="1470093"/>
            <a:ext cx="0" cy="3688397"/>
          </a:xfrm>
          <a:prstGeom prst="line">
            <a:avLst/>
          </a:prstGeom>
          <a:ln w="25400" cap="rnd">
            <a:solidFill>
              <a:schemeClr val="bg1">
                <a:alpha val="70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48AE3CDC-7C0C-42F7-9BEB-3D0BB8426E79}"/>
              </a:ext>
            </a:extLst>
          </p:cNvPr>
          <p:cNvSpPr txBox="1"/>
          <p:nvPr/>
        </p:nvSpPr>
        <p:spPr>
          <a:xfrm>
            <a:off x="6010400" y="1158434"/>
            <a:ext cx="15809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+mn-cs"/>
              </a:rPr>
              <a:t>Contents 1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EE5A0402-2BE4-45A2-BBFC-ED858BE55809}"/>
              </a:ext>
            </a:extLst>
          </p:cNvPr>
          <p:cNvSpPr/>
          <p:nvPr/>
        </p:nvSpPr>
        <p:spPr>
          <a:xfrm>
            <a:off x="7712476" y="1120490"/>
            <a:ext cx="3710044" cy="523220"/>
          </a:xfrm>
          <a:prstGeom prst="rect">
            <a:avLst/>
          </a:prstGeom>
          <a:solidFill>
            <a:srgbClr val="E70914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+mn-cs"/>
              </a:rPr>
              <a:t>90%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에스코어 드림 7 ExtraBold" panose="020B0803030302020204" pitchFamily="34" charset="-127"/>
              <a:ea typeface="에스코어 드림 7 ExtraBold" panose="020B0803030302020204" pitchFamily="34" charset="-127"/>
              <a:cs typeface="+mn-cs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39E91DDD-1E8C-456D-8442-2D639E1FA078}"/>
              </a:ext>
            </a:extLst>
          </p:cNvPr>
          <p:cNvSpPr/>
          <p:nvPr/>
        </p:nvSpPr>
        <p:spPr>
          <a:xfrm>
            <a:off x="7712476" y="2120504"/>
            <a:ext cx="4225523" cy="523220"/>
          </a:xfrm>
          <a:prstGeom prst="rect">
            <a:avLst/>
          </a:prstGeom>
          <a:solidFill>
            <a:schemeClr val="bg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A65997F-FBCF-44C3-86E1-308F52EBD120}"/>
              </a:ext>
            </a:extLst>
          </p:cNvPr>
          <p:cNvSpPr txBox="1"/>
          <p:nvPr/>
        </p:nvSpPr>
        <p:spPr>
          <a:xfrm>
            <a:off x="6010400" y="2158448"/>
            <a:ext cx="15809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+mn-cs"/>
              </a:rPr>
              <a:t>Contents 2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495B5E1A-6423-414D-AE0A-47A34498DFBA}"/>
              </a:ext>
            </a:extLst>
          </p:cNvPr>
          <p:cNvSpPr/>
          <p:nvPr/>
        </p:nvSpPr>
        <p:spPr>
          <a:xfrm>
            <a:off x="7712476" y="2120504"/>
            <a:ext cx="1813148" cy="523220"/>
          </a:xfrm>
          <a:prstGeom prst="rect">
            <a:avLst/>
          </a:prstGeom>
          <a:solidFill>
            <a:srgbClr val="E70914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+mn-cs"/>
              </a:rPr>
              <a:t>35%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에스코어 드림 7 ExtraBold" panose="020B0803030302020204" pitchFamily="34" charset="-127"/>
              <a:ea typeface="에스코어 드림 7 ExtraBold" panose="020B0803030302020204" pitchFamily="34" charset="-127"/>
              <a:cs typeface="+mn-cs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130EFE1E-0509-4CA3-B45C-E182F3CD72B9}"/>
              </a:ext>
            </a:extLst>
          </p:cNvPr>
          <p:cNvSpPr/>
          <p:nvPr/>
        </p:nvSpPr>
        <p:spPr>
          <a:xfrm>
            <a:off x="7712476" y="3120518"/>
            <a:ext cx="4225523" cy="523220"/>
          </a:xfrm>
          <a:prstGeom prst="rect">
            <a:avLst/>
          </a:prstGeom>
          <a:solidFill>
            <a:schemeClr val="bg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41F4ACF-AC2D-4DB4-A544-65675FD77031}"/>
              </a:ext>
            </a:extLst>
          </p:cNvPr>
          <p:cNvSpPr txBox="1"/>
          <p:nvPr/>
        </p:nvSpPr>
        <p:spPr>
          <a:xfrm>
            <a:off x="6010400" y="3158462"/>
            <a:ext cx="15809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+mn-cs"/>
              </a:rPr>
              <a:t>Contents 3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F764FE05-5957-4B47-87EC-6D8DA3E56C15}"/>
              </a:ext>
            </a:extLst>
          </p:cNvPr>
          <p:cNvSpPr/>
          <p:nvPr/>
        </p:nvSpPr>
        <p:spPr>
          <a:xfrm>
            <a:off x="7712476" y="3120518"/>
            <a:ext cx="2518644" cy="523220"/>
          </a:xfrm>
          <a:prstGeom prst="rect">
            <a:avLst/>
          </a:prstGeom>
          <a:solidFill>
            <a:srgbClr val="E70914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+mn-cs"/>
              </a:rPr>
              <a:t>55%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에스코어 드림 7 ExtraBold" panose="020B0803030302020204" pitchFamily="34" charset="-127"/>
              <a:ea typeface="에스코어 드림 7 ExtraBold" panose="020B0803030302020204" pitchFamily="34" charset="-127"/>
              <a:cs typeface="+mn-cs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F4403828-27A1-42A4-9B8F-615773B83C53}"/>
              </a:ext>
            </a:extLst>
          </p:cNvPr>
          <p:cNvSpPr/>
          <p:nvPr/>
        </p:nvSpPr>
        <p:spPr>
          <a:xfrm>
            <a:off x="7712476" y="4120532"/>
            <a:ext cx="4225523" cy="523220"/>
          </a:xfrm>
          <a:prstGeom prst="rect">
            <a:avLst/>
          </a:prstGeom>
          <a:solidFill>
            <a:schemeClr val="bg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857AC6A-229B-43A0-BD4C-6FB265498A39}"/>
              </a:ext>
            </a:extLst>
          </p:cNvPr>
          <p:cNvSpPr txBox="1"/>
          <p:nvPr/>
        </p:nvSpPr>
        <p:spPr>
          <a:xfrm>
            <a:off x="6010400" y="4158476"/>
            <a:ext cx="15809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+mn-cs"/>
              </a:rPr>
              <a:t>Contents 4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199D0215-3E35-4D0D-B356-A8D910701559}"/>
              </a:ext>
            </a:extLst>
          </p:cNvPr>
          <p:cNvSpPr/>
          <p:nvPr/>
        </p:nvSpPr>
        <p:spPr>
          <a:xfrm>
            <a:off x="7712476" y="4120532"/>
            <a:ext cx="943844" cy="523220"/>
          </a:xfrm>
          <a:prstGeom prst="rect">
            <a:avLst/>
          </a:prstGeom>
          <a:solidFill>
            <a:srgbClr val="E70914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+mn-cs"/>
              </a:rPr>
              <a:t>20%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에스코어 드림 7 ExtraBold" panose="020B0803030302020204" pitchFamily="34" charset="-127"/>
              <a:ea typeface="에스코어 드림 7 ExtraBold" panose="020B0803030302020204" pitchFamily="34" charset="-127"/>
              <a:cs typeface="+mn-cs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7653732B-8C29-4C81-9262-3CA2B4C166C3}"/>
              </a:ext>
            </a:extLst>
          </p:cNvPr>
          <p:cNvSpPr/>
          <p:nvPr/>
        </p:nvSpPr>
        <p:spPr>
          <a:xfrm>
            <a:off x="7712476" y="5120546"/>
            <a:ext cx="4225523" cy="523220"/>
          </a:xfrm>
          <a:prstGeom prst="rect">
            <a:avLst/>
          </a:prstGeom>
          <a:solidFill>
            <a:schemeClr val="bg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77E8FDA-CF31-42F4-A411-63B2ADCB17E2}"/>
              </a:ext>
            </a:extLst>
          </p:cNvPr>
          <p:cNvSpPr txBox="1"/>
          <p:nvPr/>
        </p:nvSpPr>
        <p:spPr>
          <a:xfrm>
            <a:off x="6010400" y="5158490"/>
            <a:ext cx="15809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+mn-cs"/>
              </a:rPr>
              <a:t>Contents 5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DEE8E963-2961-4206-8211-5FCC35FA504C}"/>
              </a:ext>
            </a:extLst>
          </p:cNvPr>
          <p:cNvSpPr/>
          <p:nvPr/>
        </p:nvSpPr>
        <p:spPr>
          <a:xfrm>
            <a:off x="7712476" y="5120546"/>
            <a:ext cx="2698888" cy="523220"/>
          </a:xfrm>
          <a:prstGeom prst="rect">
            <a:avLst/>
          </a:prstGeom>
          <a:solidFill>
            <a:srgbClr val="E70914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+mn-cs"/>
              </a:rPr>
              <a:t>60%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에스코어 드림 7 ExtraBold" panose="020B0803030302020204" pitchFamily="34" charset="-127"/>
              <a:ea typeface="에스코어 드림 7 ExtraBold" panose="020B0803030302020204" pitchFamily="34" charset="-127"/>
              <a:cs typeface="+mn-cs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6CF7F42-98B9-4BC4-A776-C59B1CDE00D2}"/>
              </a:ext>
            </a:extLst>
          </p:cNvPr>
          <p:cNvSpPr txBox="1"/>
          <p:nvPr/>
        </p:nvSpPr>
        <p:spPr>
          <a:xfrm>
            <a:off x="174943" y="3694436"/>
            <a:ext cx="39434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+mn-cs"/>
              </a:rPr>
              <a:t>2. 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+mn-cs"/>
              </a:rPr>
              <a:t>제목을 </a:t>
            </a:r>
            <a:r>
              <a:rPr kumimoji="0" lang="ko-KR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+mn-cs"/>
              </a:rPr>
              <a:t>입력하시오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+mn-cs"/>
              </a:rPr>
              <a:t>.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5072C46-C735-4D96-9CC2-F030B61E11EE}"/>
              </a:ext>
            </a:extLst>
          </p:cNvPr>
          <p:cNvSpPr txBox="1"/>
          <p:nvPr/>
        </p:nvSpPr>
        <p:spPr>
          <a:xfrm>
            <a:off x="174942" y="4471377"/>
            <a:ext cx="54870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+mn-cs"/>
              </a:rPr>
              <a:t>세부내용을 작성하시오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+mn-cs"/>
              </a:rPr>
              <a:t>.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+mn-cs"/>
              </a:rPr>
              <a:t>세부내용을 작성하시오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+mn-cs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+mn-cs"/>
              </a:rPr>
              <a:t>세부내용을 작성하시오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+mn-cs"/>
              </a:rPr>
              <a:t>.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+mn-cs"/>
              </a:rPr>
              <a:t> 세부내용을 작성하시오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+mn-cs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30673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8" name="Picture 10" descr="넷플릭스 로고 아이콘 AI 다운로드">
            <a:extLst>
              <a:ext uri="{FF2B5EF4-FFF2-40B4-BE49-F238E27FC236}">
                <a16:creationId xmlns:a16="http://schemas.microsoft.com/office/drawing/2014/main" id="{7F1B2071-E4AC-4D76-A4F1-5F3F2F7349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00" t="26858" r="13734" b="31086"/>
          <a:stretch/>
        </p:blipFill>
        <p:spPr bwMode="auto">
          <a:xfrm>
            <a:off x="106680" y="116840"/>
            <a:ext cx="1224280" cy="402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45F5C4E5-3442-4E7F-85C5-78E7FE879462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1364" y="142408"/>
            <a:ext cx="325903" cy="325903"/>
          </a:xfrm>
          <a:prstGeom prst="rect">
            <a:avLst/>
          </a:prstGeom>
        </p:spPr>
      </p:pic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0EBA627E-076A-482D-AAC4-40DDEEBCF3AC}"/>
              </a:ext>
            </a:extLst>
          </p:cNvPr>
          <p:cNvSpPr/>
          <p:nvPr/>
        </p:nvSpPr>
        <p:spPr>
          <a:xfrm>
            <a:off x="11548110" y="116839"/>
            <a:ext cx="389890" cy="383466"/>
          </a:xfrm>
          <a:prstGeom prst="roundRect">
            <a:avLst>
              <a:gd name="adj" fmla="val 7022"/>
            </a:avLst>
          </a:prstGeom>
          <a:solidFill>
            <a:srgbClr val="0A3F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13" name="그림 12" descr="옅은, 실루엣이(가) 표시된 사진&#10;&#10;자동 생성된 설명">
            <a:extLst>
              <a:ext uri="{FF2B5EF4-FFF2-40B4-BE49-F238E27FC236}">
                <a16:creationId xmlns:a16="http://schemas.microsoft.com/office/drawing/2014/main" id="{948B359F-6D1D-47EE-8A51-1EBA31641E9F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9736" y="127558"/>
            <a:ext cx="325904" cy="325904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505D76C6-AF1C-471F-A5DB-C47AA0F5B262}"/>
              </a:ext>
            </a:extLst>
          </p:cNvPr>
          <p:cNvSpPr txBox="1"/>
          <p:nvPr/>
        </p:nvSpPr>
        <p:spPr>
          <a:xfrm>
            <a:off x="1573429" y="101204"/>
            <a:ext cx="6921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+mn-cs"/>
              </a:rPr>
              <a:t>0. Contents 0 </a:t>
            </a: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83961081-A58F-4B35-9745-7B4FB94F8B44}"/>
              </a:ext>
            </a:extLst>
          </p:cNvPr>
          <p:cNvSpPr/>
          <p:nvPr/>
        </p:nvSpPr>
        <p:spPr>
          <a:xfrm>
            <a:off x="10569348" y="-420132"/>
            <a:ext cx="397111" cy="390568"/>
          </a:xfrm>
          <a:prstGeom prst="roundRect">
            <a:avLst>
              <a:gd name="adj" fmla="val 7022"/>
            </a:avLst>
          </a:prstGeom>
          <a:solidFill>
            <a:srgbClr val="E509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A577C9D1-848F-47E3-BA53-CA46C92C5B33}"/>
              </a:ext>
            </a:extLst>
          </p:cNvPr>
          <p:cNvSpPr/>
          <p:nvPr/>
        </p:nvSpPr>
        <p:spPr>
          <a:xfrm>
            <a:off x="11061025" y="-420132"/>
            <a:ext cx="389890" cy="383466"/>
          </a:xfrm>
          <a:prstGeom prst="roundRect">
            <a:avLst>
              <a:gd name="adj" fmla="val 7022"/>
            </a:avLst>
          </a:prstGeom>
          <a:solidFill>
            <a:srgbClr val="E6B4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36DFBAB3-3F03-4EC3-93B4-547A668A88D3}"/>
              </a:ext>
            </a:extLst>
          </p:cNvPr>
          <p:cNvSpPr/>
          <p:nvPr/>
        </p:nvSpPr>
        <p:spPr>
          <a:xfrm>
            <a:off x="11545481" y="-420132"/>
            <a:ext cx="392519" cy="386052"/>
          </a:xfrm>
          <a:prstGeom prst="roundRect">
            <a:avLst>
              <a:gd name="adj" fmla="val 7022"/>
            </a:avLst>
          </a:prstGeom>
          <a:solidFill>
            <a:srgbClr val="0A3F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8CEA7F69-8EF0-4868-942A-237F3E111715}"/>
              </a:ext>
            </a:extLst>
          </p:cNvPr>
          <p:cNvSpPr/>
          <p:nvPr/>
        </p:nvSpPr>
        <p:spPr>
          <a:xfrm>
            <a:off x="10084892" y="-420132"/>
            <a:ext cx="389890" cy="383466"/>
          </a:xfrm>
          <a:prstGeom prst="roundRect">
            <a:avLst>
              <a:gd name="adj" fmla="val 7022"/>
            </a:avLst>
          </a:prstGeom>
          <a:solidFill>
            <a:srgbClr val="097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74EC15D5-941A-468E-9B3B-B923298A4F39}"/>
              </a:ext>
            </a:extLst>
          </p:cNvPr>
          <p:cNvSpPr/>
          <p:nvPr/>
        </p:nvSpPr>
        <p:spPr>
          <a:xfrm>
            <a:off x="4733022" y="3916688"/>
            <a:ext cx="2831008" cy="359915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+mn-cs"/>
              </a:rPr>
              <a:t>Contents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에스코어 드림 7 ExtraBold" panose="020B0803030302020204" pitchFamily="34" charset="-127"/>
              <a:ea typeface="에스코어 드림 7 ExtraBold" panose="020B0803030302020204" pitchFamily="34" charset="-127"/>
              <a:cs typeface="+mn-cs"/>
            </a:endParaRP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24B72D38-2A1B-4525-9248-1F2913571F9B}"/>
              </a:ext>
            </a:extLst>
          </p:cNvPr>
          <p:cNvSpPr/>
          <p:nvPr/>
        </p:nvSpPr>
        <p:spPr>
          <a:xfrm>
            <a:off x="8714472" y="3916688"/>
            <a:ext cx="2831008" cy="359915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+mn-cs"/>
              </a:rPr>
              <a:t>Contents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에스코어 드림 7 ExtraBold" panose="020B0803030302020204" pitchFamily="34" charset="-127"/>
              <a:ea typeface="에스코어 드림 7 ExtraBold" panose="020B0803030302020204" pitchFamily="34" charset="-127"/>
              <a:cs typeface="+mn-cs"/>
            </a:endParaRPr>
          </a:p>
        </p:txBody>
      </p:sp>
      <p:pic>
        <p:nvPicPr>
          <p:cNvPr id="5" name="그림 4" descr="건물, 주랑이(가) 표시된 사진&#10;&#10;자동 생성된 설명">
            <a:extLst>
              <a:ext uri="{FF2B5EF4-FFF2-40B4-BE49-F238E27FC236}">
                <a16:creationId xmlns:a16="http://schemas.microsoft.com/office/drawing/2014/main" id="{C8FA1835-3CBE-4FB9-81FD-17876FB3AE53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1571" y="1238726"/>
            <a:ext cx="2831011" cy="2661958"/>
          </a:xfrm>
          <a:prstGeom prst="rect">
            <a:avLst/>
          </a:prstGeom>
        </p:spPr>
      </p:pic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90D38EDB-6234-4CB0-AD3C-4CCE9BCACBB7}"/>
              </a:ext>
            </a:extLst>
          </p:cNvPr>
          <p:cNvSpPr/>
          <p:nvPr/>
        </p:nvSpPr>
        <p:spPr>
          <a:xfrm>
            <a:off x="751572" y="3916688"/>
            <a:ext cx="2831008" cy="359915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+mn-cs"/>
              </a:rPr>
              <a:t>Contents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에스코어 드림 7 ExtraBold" panose="020B0803030302020204" pitchFamily="34" charset="-127"/>
              <a:ea typeface="에스코어 드림 7 ExtraBold" panose="020B0803030302020204" pitchFamily="34" charset="-127"/>
              <a:cs typeface="+mn-cs"/>
            </a:endParaRPr>
          </a:p>
        </p:txBody>
      </p:sp>
      <p:pic>
        <p:nvPicPr>
          <p:cNvPr id="7" name="그림 6" descr="물, 실외, 하늘, 강이(가) 표시된 사진&#10;&#10;자동 생성된 설명">
            <a:extLst>
              <a:ext uri="{FF2B5EF4-FFF2-40B4-BE49-F238E27FC236}">
                <a16:creationId xmlns:a16="http://schemas.microsoft.com/office/drawing/2014/main" id="{DAA55170-72CD-4FCF-B6FE-A3DBDAA6A770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33020" y="1238725"/>
            <a:ext cx="2831011" cy="2661958"/>
          </a:xfrm>
          <a:prstGeom prst="rect">
            <a:avLst/>
          </a:prstGeom>
        </p:spPr>
      </p:pic>
      <p:pic>
        <p:nvPicPr>
          <p:cNvPr id="25" name="그림 24" descr="건물이(가) 표시된 사진&#10;&#10;자동 생성된 설명">
            <a:extLst>
              <a:ext uri="{FF2B5EF4-FFF2-40B4-BE49-F238E27FC236}">
                <a16:creationId xmlns:a16="http://schemas.microsoft.com/office/drawing/2014/main" id="{4D22BC7C-1CD3-4090-9E04-9DFA2C68A421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714472" y="1238492"/>
            <a:ext cx="2831009" cy="2656714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5CB89051-644A-4094-80A3-48C1DE1C48CF}"/>
              </a:ext>
            </a:extLst>
          </p:cNvPr>
          <p:cNvSpPr txBox="1"/>
          <p:nvPr/>
        </p:nvSpPr>
        <p:spPr>
          <a:xfrm>
            <a:off x="751571" y="4557933"/>
            <a:ext cx="28310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+mn-cs"/>
              </a:rPr>
              <a:t>컨텐츠에 대한 내용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에스코어 드림 7 ExtraBold" panose="020B0803030302020204" pitchFamily="34" charset="-127"/>
              <a:ea typeface="에스코어 드림 7 ExtraBold" panose="020B0803030302020204" pitchFamily="34" charset="-127"/>
              <a:cs typeface="+mn-cs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FFA2655-BF51-4623-9534-81EF62F212C1}"/>
              </a:ext>
            </a:extLst>
          </p:cNvPr>
          <p:cNvSpPr txBox="1"/>
          <p:nvPr/>
        </p:nvSpPr>
        <p:spPr>
          <a:xfrm>
            <a:off x="751571" y="5122849"/>
            <a:ext cx="260803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+mn-cs"/>
              </a:rPr>
              <a:t>- 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+mn-cs"/>
              </a:rPr>
              <a:t>세부내용을 작성하시오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+mn-cs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+mn-cs"/>
              </a:rPr>
              <a:t>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+mn-cs"/>
              </a:rPr>
              <a:t>- 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+mn-cs"/>
              </a:rPr>
              <a:t>세부내용을 작성하시오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+mn-cs"/>
              </a:rPr>
              <a:t>.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B44EDB5-57B3-45E4-AFF6-052692125260}"/>
              </a:ext>
            </a:extLst>
          </p:cNvPr>
          <p:cNvSpPr txBox="1"/>
          <p:nvPr/>
        </p:nvSpPr>
        <p:spPr>
          <a:xfrm>
            <a:off x="4733020" y="4557933"/>
            <a:ext cx="28310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+mn-cs"/>
              </a:rPr>
              <a:t>컨텐츠에 대한 내용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에스코어 드림 7 ExtraBold" panose="020B0803030302020204" pitchFamily="34" charset="-127"/>
              <a:ea typeface="에스코어 드림 7 ExtraBold" panose="020B0803030302020204" pitchFamily="34" charset="-127"/>
              <a:cs typeface="+mn-cs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2653224-246D-4167-86CF-6F1CC092F848}"/>
              </a:ext>
            </a:extLst>
          </p:cNvPr>
          <p:cNvSpPr txBox="1"/>
          <p:nvPr/>
        </p:nvSpPr>
        <p:spPr>
          <a:xfrm>
            <a:off x="4733020" y="5122849"/>
            <a:ext cx="260803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+mn-cs"/>
              </a:rPr>
              <a:t>- 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+mn-cs"/>
              </a:rPr>
              <a:t>세부내용을 작성하시오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+mn-cs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+mn-cs"/>
              </a:rPr>
              <a:t>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+mn-cs"/>
              </a:rPr>
              <a:t>- 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+mn-cs"/>
              </a:rPr>
              <a:t>세부내용을 작성하시오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+mn-cs"/>
              </a:rPr>
              <a:t>.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AC337E0-1D65-4761-A5A7-F13AFD06BDB8}"/>
              </a:ext>
            </a:extLst>
          </p:cNvPr>
          <p:cNvSpPr txBox="1"/>
          <p:nvPr/>
        </p:nvSpPr>
        <p:spPr>
          <a:xfrm>
            <a:off x="8714469" y="4557933"/>
            <a:ext cx="28310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+mn-cs"/>
              </a:rPr>
              <a:t>컨텐츠에 대한 내용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에스코어 드림 7 ExtraBold" panose="020B0803030302020204" pitchFamily="34" charset="-127"/>
              <a:ea typeface="에스코어 드림 7 ExtraBold" panose="020B0803030302020204" pitchFamily="34" charset="-127"/>
              <a:cs typeface="+mn-cs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605935C-1ECB-4FD1-97D6-BD0C8971219F}"/>
              </a:ext>
            </a:extLst>
          </p:cNvPr>
          <p:cNvSpPr txBox="1"/>
          <p:nvPr/>
        </p:nvSpPr>
        <p:spPr>
          <a:xfrm>
            <a:off x="8714469" y="5122849"/>
            <a:ext cx="260803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+mn-cs"/>
              </a:rPr>
              <a:t>- 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+mn-cs"/>
              </a:rPr>
              <a:t>세부내용을 작성하시오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+mn-cs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+mn-cs"/>
              </a:rPr>
              <a:t>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+mn-cs"/>
              </a:rPr>
              <a:t>- 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+mn-cs"/>
              </a:rPr>
              <a:t>세부내용을 작성하시오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+mn-cs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17651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8" name="Picture 10" descr="넷플릭스 로고 아이콘 AI 다운로드">
            <a:extLst>
              <a:ext uri="{FF2B5EF4-FFF2-40B4-BE49-F238E27FC236}">
                <a16:creationId xmlns:a16="http://schemas.microsoft.com/office/drawing/2014/main" id="{7F1B2071-E4AC-4D76-A4F1-5F3F2F7349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00" t="26858" r="13734" b="31086"/>
          <a:stretch/>
        </p:blipFill>
        <p:spPr bwMode="auto">
          <a:xfrm>
            <a:off x="106680" y="116840"/>
            <a:ext cx="1224280" cy="402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0D6408F0-BF45-459B-824E-F6A72CA09D0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338"/>
            <a:ext cx="12192000" cy="5715323"/>
          </a:xfrm>
          <a:prstGeom prst="rect">
            <a:avLst/>
          </a:prstGeom>
        </p:spPr>
      </p:pic>
      <p:sp>
        <p:nvSpPr>
          <p:cNvPr id="35" name="직사각형 34">
            <a:extLst>
              <a:ext uri="{FF2B5EF4-FFF2-40B4-BE49-F238E27FC236}">
                <a16:creationId xmlns:a16="http://schemas.microsoft.com/office/drawing/2014/main" id="{26FC03D1-18BD-42A5-98E6-42F931E80615}"/>
              </a:ext>
            </a:extLst>
          </p:cNvPr>
          <p:cNvSpPr/>
          <p:nvPr/>
        </p:nvSpPr>
        <p:spPr>
          <a:xfrm>
            <a:off x="0" y="571338"/>
            <a:ext cx="12192000" cy="5715323"/>
          </a:xfrm>
          <a:prstGeom prst="rect">
            <a:avLst/>
          </a:prstGeom>
          <a:gradFill flip="none" rotWithShape="1">
            <a:gsLst>
              <a:gs pos="20000">
                <a:schemeClr val="tx1">
                  <a:alpha val="0"/>
                </a:schemeClr>
              </a:gs>
              <a:gs pos="88000">
                <a:schemeClr val="tx1">
                  <a:alpha val="70000"/>
                </a:schemeClr>
              </a:gs>
            </a:gsLst>
            <a:lin ang="10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4D72130-8858-4818-A7AA-13D3756F58B4}"/>
              </a:ext>
            </a:extLst>
          </p:cNvPr>
          <p:cNvSpPr txBox="1"/>
          <p:nvPr/>
        </p:nvSpPr>
        <p:spPr>
          <a:xfrm>
            <a:off x="1656176" y="2514017"/>
            <a:ext cx="88796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800" b="0" i="0" u="none" strike="noStrike" kern="1200" cap="none" spc="30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+mn-cs"/>
              </a:rPr>
              <a:t>Thank you for Listening</a:t>
            </a: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46738251-506C-474A-B43E-C4D3C3039B0C}"/>
              </a:ext>
            </a:extLst>
          </p:cNvPr>
          <p:cNvGrpSpPr/>
          <p:nvPr/>
        </p:nvGrpSpPr>
        <p:grpSpPr>
          <a:xfrm>
            <a:off x="10535823" y="5553911"/>
            <a:ext cx="1374140" cy="399531"/>
            <a:chOff x="5128261" y="3606799"/>
            <a:chExt cx="1374140" cy="399531"/>
          </a:xfrm>
        </p:grpSpPr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794BA20E-C8B4-4315-9F8E-FF177BD3CD47}"/>
                </a:ext>
              </a:extLst>
            </p:cNvPr>
            <p:cNvSpPr/>
            <p:nvPr/>
          </p:nvSpPr>
          <p:spPr>
            <a:xfrm>
              <a:off x="5128261" y="3606799"/>
              <a:ext cx="1374140" cy="399531"/>
            </a:xfrm>
            <a:prstGeom prst="roundRect">
              <a:avLst>
                <a:gd name="adj" fmla="val 6301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9" name="이등변 삼각형 18">
              <a:extLst>
                <a:ext uri="{FF2B5EF4-FFF2-40B4-BE49-F238E27FC236}">
                  <a16:creationId xmlns:a16="http://schemas.microsoft.com/office/drawing/2014/main" id="{CCE0493A-B3B2-4D57-BCEC-08E883C881EC}"/>
                </a:ext>
              </a:extLst>
            </p:cNvPr>
            <p:cNvSpPr/>
            <p:nvPr/>
          </p:nvSpPr>
          <p:spPr>
            <a:xfrm rot="5400000">
              <a:off x="5405120" y="3712427"/>
              <a:ext cx="177800" cy="208280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2E0271B-BADA-4DE5-A82D-C1E3A4AFFBDB}"/>
                </a:ext>
              </a:extLst>
            </p:cNvPr>
            <p:cNvSpPr txBox="1"/>
            <p:nvPr/>
          </p:nvSpPr>
          <p:spPr>
            <a:xfrm>
              <a:off x="5554345" y="3666706"/>
              <a:ext cx="86995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400" b="0" i="0" u="none" strike="noStrike" kern="1200" cap="none" spc="30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  <a:cs typeface="+mn-cs"/>
                </a:rPr>
                <a:t>다음화</a:t>
              </a:r>
              <a:endParaRPr kumimoji="0" lang="en-US" altLang="ko-KR" sz="1400" b="0" i="0" u="none" strike="noStrike" kern="1200" cap="none" spc="3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88694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FilmGrain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3840" y="-1343997"/>
            <a:ext cx="7258160" cy="1006548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151A5DF-79AA-45DD-9114-EF4328D78087}"/>
              </a:ext>
            </a:extLst>
          </p:cNvPr>
          <p:cNvSpPr txBox="1"/>
          <p:nvPr/>
        </p:nvSpPr>
        <p:spPr>
          <a:xfrm>
            <a:off x="553128" y="1312453"/>
            <a:ext cx="282253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+mn-cs"/>
              </a:rPr>
              <a:t>목차</a:t>
            </a:r>
            <a:endParaRPr kumimoji="0" lang="en-US" altLang="ko-KR" sz="40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+mn-cs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09D4BC07-DEB5-47C1-B6DD-6E05F950A725}"/>
              </a:ext>
            </a:extLst>
          </p:cNvPr>
          <p:cNvSpPr/>
          <p:nvPr/>
        </p:nvSpPr>
        <p:spPr>
          <a:xfrm>
            <a:off x="3947685" y="7599680"/>
            <a:ext cx="2004060" cy="1971040"/>
          </a:xfrm>
          <a:prstGeom prst="roundRect">
            <a:avLst>
              <a:gd name="adj" fmla="val 7022"/>
            </a:avLst>
          </a:prstGeom>
          <a:solidFill>
            <a:srgbClr val="097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74C47789-1ED4-4C9D-8FE2-3A61EC03624C}"/>
              </a:ext>
            </a:extLst>
          </p:cNvPr>
          <p:cNvSpPr/>
          <p:nvPr/>
        </p:nvSpPr>
        <p:spPr>
          <a:xfrm>
            <a:off x="1371600" y="7394860"/>
            <a:ext cx="2004060" cy="1971040"/>
          </a:xfrm>
          <a:prstGeom prst="roundRect">
            <a:avLst>
              <a:gd name="adj" fmla="val 7022"/>
            </a:avLst>
          </a:prstGeom>
          <a:solidFill>
            <a:srgbClr val="E509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4E986AE8-BDA2-4CC4-9F01-3CC5E39D9B04}"/>
              </a:ext>
            </a:extLst>
          </p:cNvPr>
          <p:cNvSpPr/>
          <p:nvPr/>
        </p:nvSpPr>
        <p:spPr>
          <a:xfrm>
            <a:off x="6637546" y="7394860"/>
            <a:ext cx="2004060" cy="1971040"/>
          </a:xfrm>
          <a:prstGeom prst="roundRect">
            <a:avLst>
              <a:gd name="adj" fmla="val 7022"/>
            </a:avLst>
          </a:prstGeom>
          <a:solidFill>
            <a:srgbClr val="E6B4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7C393055-DF85-4414-BEAB-D5D58C26D800}"/>
              </a:ext>
            </a:extLst>
          </p:cNvPr>
          <p:cNvSpPr/>
          <p:nvPr/>
        </p:nvSpPr>
        <p:spPr>
          <a:xfrm>
            <a:off x="9121322" y="7233920"/>
            <a:ext cx="2004060" cy="1971040"/>
          </a:xfrm>
          <a:prstGeom prst="roundRect">
            <a:avLst>
              <a:gd name="adj" fmla="val 7022"/>
            </a:avLst>
          </a:prstGeom>
          <a:solidFill>
            <a:srgbClr val="0A3F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29" name="그래픽 28" descr="연필 단색으로 채워진">
            <a:extLst>
              <a:ext uri="{FF2B5EF4-FFF2-40B4-BE49-F238E27FC236}">
                <a16:creationId xmlns:a16="http://schemas.microsoft.com/office/drawing/2014/main" id="{11347AFE-D8EF-4FF8-A7AD-5E070DF239D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4337575" y="8012430"/>
            <a:ext cx="1192530" cy="1192530"/>
          </a:xfrm>
          <a:prstGeom prst="rect">
            <a:avLst/>
          </a:prstGeom>
        </p:spPr>
      </p:pic>
      <p:pic>
        <p:nvPicPr>
          <p:cNvPr id="31" name="그래픽 30" descr="전구 단색으로 채워진">
            <a:extLst>
              <a:ext uri="{FF2B5EF4-FFF2-40B4-BE49-F238E27FC236}">
                <a16:creationId xmlns:a16="http://schemas.microsoft.com/office/drawing/2014/main" id="{71B97E76-A0A6-4E5E-B2BB-0E4CB76A515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p:blipFill>
        <p:spPr>
          <a:xfrm>
            <a:off x="1800860" y="7807610"/>
            <a:ext cx="1145540" cy="1145540"/>
          </a:xfrm>
          <a:prstGeom prst="rect">
            <a:avLst/>
          </a:prstGeom>
        </p:spPr>
      </p:pic>
      <p:pic>
        <p:nvPicPr>
          <p:cNvPr id="33" name="그래픽 32" descr="펼쳐진 책 단색으로 채워진">
            <a:extLst>
              <a:ext uri="{FF2B5EF4-FFF2-40B4-BE49-F238E27FC236}">
                <a16:creationId xmlns:a16="http://schemas.microsoft.com/office/drawing/2014/main" id="{7180F202-5BAE-481F-98C0-94D0BC61790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0"/>
              </a:ext>
            </a:extLst>
          </a:blip>
          <a:stretch>
            <a:fillRect/>
          </a:stretch>
        </p:blipFill>
        <p:spPr>
          <a:xfrm>
            <a:off x="7066806" y="7807611"/>
            <a:ext cx="1145539" cy="1145539"/>
          </a:xfrm>
          <a:prstGeom prst="rect">
            <a:avLst/>
          </a:prstGeom>
        </p:spPr>
      </p:pic>
      <p:pic>
        <p:nvPicPr>
          <p:cNvPr id="35" name="그래픽 34" descr="낙엽수 단색으로 채워진">
            <a:extLst>
              <a:ext uri="{FF2B5EF4-FFF2-40B4-BE49-F238E27FC236}">
                <a16:creationId xmlns:a16="http://schemas.microsoft.com/office/drawing/2014/main" id="{4F512720-6DE6-40BE-A897-C401DED1C97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2"/>
              </a:ext>
            </a:extLst>
          </a:blip>
          <a:stretch>
            <a:fillRect/>
          </a:stretch>
        </p:blipFill>
        <p:spPr>
          <a:xfrm>
            <a:off x="9550583" y="7646672"/>
            <a:ext cx="1145538" cy="1145538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A120E451-D47B-4F47-95F8-C63EE1087A7F}"/>
              </a:ext>
            </a:extLst>
          </p:cNvPr>
          <p:cNvSpPr txBox="1"/>
          <p:nvPr/>
        </p:nvSpPr>
        <p:spPr>
          <a:xfrm>
            <a:off x="3947685" y="9731660"/>
            <a:ext cx="20040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+mn-cs"/>
              </a:rPr>
              <a:t>설계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+mn-cs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E068ABA-834B-43F2-B5EB-82E2BC6C87C2}"/>
              </a:ext>
            </a:extLst>
          </p:cNvPr>
          <p:cNvSpPr txBox="1"/>
          <p:nvPr/>
        </p:nvSpPr>
        <p:spPr>
          <a:xfrm>
            <a:off x="1489710" y="9526840"/>
            <a:ext cx="1767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smtClean="0">
                <a:solidFill>
                  <a:prstClr val="whit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팀원 소개</a:t>
            </a:r>
            <a:endParaRPr lang="en-US" altLang="ko-KR" dirty="0" smtClean="0">
              <a:solidFill>
                <a:prstClr val="white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946C6DB-71D0-4A19-A89A-6E13C5D1E588}"/>
              </a:ext>
            </a:extLst>
          </p:cNvPr>
          <p:cNvSpPr txBox="1"/>
          <p:nvPr/>
        </p:nvSpPr>
        <p:spPr>
          <a:xfrm>
            <a:off x="6462630" y="9526840"/>
            <a:ext cx="23538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+mn-cs"/>
              </a:rPr>
              <a:t>구현 기능 및 시연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+mn-cs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ECE63E6-FB69-4023-9FF0-A0DAC6C2684C}"/>
              </a:ext>
            </a:extLst>
          </p:cNvPr>
          <p:cNvSpPr txBox="1"/>
          <p:nvPr/>
        </p:nvSpPr>
        <p:spPr>
          <a:xfrm>
            <a:off x="9239430" y="9365900"/>
            <a:ext cx="1767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+mn-cs"/>
              </a:rPr>
              <a:t>Contents D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+mn-cs"/>
            </a:endParaRPr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591" y="104453"/>
            <a:ext cx="1808722" cy="395330"/>
          </a:xfrm>
          <a:prstGeom prst="rect">
            <a:avLst/>
          </a:prstGeom>
        </p:spPr>
      </p:pic>
      <p:sp>
        <p:nvSpPr>
          <p:cNvPr id="21" name="직사각형 20">
            <a:extLst>
              <a:ext uri="{FF2B5EF4-FFF2-40B4-BE49-F238E27FC236}">
                <a16:creationId xmlns:a16="http://schemas.microsoft.com/office/drawing/2014/main" id="{5290525E-A164-4FD5-BC3E-F1B8039B7CA2}"/>
              </a:ext>
            </a:extLst>
          </p:cNvPr>
          <p:cNvSpPr/>
          <p:nvPr/>
        </p:nvSpPr>
        <p:spPr>
          <a:xfrm>
            <a:off x="4148345" y="0"/>
            <a:ext cx="12192000" cy="6868160"/>
          </a:xfrm>
          <a:prstGeom prst="rect">
            <a:avLst/>
          </a:prstGeom>
          <a:gradFill flip="none" rotWithShape="1">
            <a:gsLst>
              <a:gs pos="12000">
                <a:schemeClr val="tx1">
                  <a:alpha val="0"/>
                </a:schemeClr>
              </a:gs>
              <a:gs pos="88000">
                <a:schemeClr val="tx1">
                  <a:alpha val="70000"/>
                </a:schemeClr>
              </a:gs>
            </a:gsLst>
            <a:lin ang="10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385688" y="816866"/>
            <a:ext cx="35988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 smtClean="0">
                <a:solidFill>
                  <a:schemeClr val="bg1"/>
                </a:solidFill>
              </a:rPr>
              <a:t>001 </a:t>
            </a:r>
            <a:r>
              <a:rPr lang="ko-KR" altLang="en-US" sz="3600" b="1" dirty="0" smtClean="0">
                <a:solidFill>
                  <a:schemeClr val="bg1"/>
                </a:solidFill>
              </a:rPr>
              <a:t>초기 구상</a:t>
            </a:r>
            <a:endParaRPr lang="ko-KR" altLang="en-US" sz="3600" b="1" dirty="0">
              <a:solidFill>
                <a:schemeClr val="bg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385688" y="2807194"/>
            <a:ext cx="39760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 smtClean="0">
                <a:solidFill>
                  <a:schemeClr val="bg1"/>
                </a:solidFill>
              </a:rPr>
              <a:t>002 </a:t>
            </a:r>
            <a:r>
              <a:rPr lang="ko-KR" altLang="en-US" sz="3600" b="1" dirty="0" smtClean="0">
                <a:solidFill>
                  <a:schemeClr val="bg1"/>
                </a:solidFill>
              </a:rPr>
              <a:t>구현 서비스</a:t>
            </a:r>
            <a:endParaRPr lang="ko-KR" altLang="en-US" sz="3600" b="1" dirty="0">
              <a:solidFill>
                <a:schemeClr val="bg1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385688" y="4837677"/>
            <a:ext cx="35988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 smtClean="0">
                <a:solidFill>
                  <a:schemeClr val="bg1"/>
                </a:solidFill>
              </a:rPr>
              <a:t>001 </a:t>
            </a:r>
            <a:r>
              <a:rPr lang="ko-KR" altLang="en-US" sz="3600" b="1" dirty="0" smtClean="0">
                <a:solidFill>
                  <a:schemeClr val="bg1"/>
                </a:solidFill>
              </a:rPr>
              <a:t>초기 구상</a:t>
            </a:r>
            <a:endParaRPr lang="ko-KR" altLang="en-US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1710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632536"/>
            <a:ext cx="12192000" cy="5695693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5290525E-A164-4FD5-BC3E-F1B8039B7CA2}"/>
              </a:ext>
            </a:extLst>
          </p:cNvPr>
          <p:cNvSpPr/>
          <p:nvPr/>
        </p:nvSpPr>
        <p:spPr>
          <a:xfrm>
            <a:off x="0" y="632536"/>
            <a:ext cx="12192000" cy="5715323"/>
          </a:xfrm>
          <a:prstGeom prst="rect">
            <a:avLst/>
          </a:prstGeom>
          <a:gradFill flip="none" rotWithShape="1">
            <a:gsLst>
              <a:gs pos="12000">
                <a:schemeClr val="tx1">
                  <a:alpha val="0"/>
                </a:schemeClr>
              </a:gs>
              <a:gs pos="88000">
                <a:schemeClr val="tx1">
                  <a:alpha val="70000"/>
                </a:schemeClr>
              </a:gs>
            </a:gsLst>
            <a:lin ang="10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05D76C6-AF1C-471F-A5DB-C47AA0F5B262}"/>
              </a:ext>
            </a:extLst>
          </p:cNvPr>
          <p:cNvSpPr txBox="1"/>
          <p:nvPr/>
        </p:nvSpPr>
        <p:spPr>
          <a:xfrm>
            <a:off x="77585" y="2687524"/>
            <a:ext cx="69215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ko-KR" altLang="en-US" sz="5400" dirty="0" smtClean="0">
                <a:solidFill>
                  <a:prstClr val="whit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팀원 소개</a:t>
            </a:r>
            <a:endParaRPr lang="ko-KR" altLang="en-US" sz="5400" dirty="0">
              <a:solidFill>
                <a:prstClr val="white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58B37605-23AE-4471-ABDD-9E985283D48D}"/>
              </a:ext>
            </a:extLst>
          </p:cNvPr>
          <p:cNvSpPr/>
          <p:nvPr/>
        </p:nvSpPr>
        <p:spPr>
          <a:xfrm>
            <a:off x="10540319" y="-536247"/>
            <a:ext cx="397111" cy="390568"/>
          </a:xfrm>
          <a:prstGeom prst="roundRect">
            <a:avLst>
              <a:gd name="adj" fmla="val 7022"/>
            </a:avLst>
          </a:prstGeom>
          <a:solidFill>
            <a:srgbClr val="E509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C3BCC3FD-9DF4-4D84-95BC-A50FC46DCC5A}"/>
              </a:ext>
            </a:extLst>
          </p:cNvPr>
          <p:cNvSpPr/>
          <p:nvPr/>
        </p:nvSpPr>
        <p:spPr>
          <a:xfrm>
            <a:off x="11031996" y="-536247"/>
            <a:ext cx="389890" cy="383466"/>
          </a:xfrm>
          <a:prstGeom prst="roundRect">
            <a:avLst>
              <a:gd name="adj" fmla="val 7022"/>
            </a:avLst>
          </a:prstGeom>
          <a:solidFill>
            <a:srgbClr val="E6B4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3D26EB75-4847-461B-9DE4-0825008FCCC3}"/>
              </a:ext>
            </a:extLst>
          </p:cNvPr>
          <p:cNvSpPr/>
          <p:nvPr/>
        </p:nvSpPr>
        <p:spPr>
          <a:xfrm>
            <a:off x="11516452" y="-536247"/>
            <a:ext cx="392519" cy="386052"/>
          </a:xfrm>
          <a:prstGeom prst="roundRect">
            <a:avLst>
              <a:gd name="adj" fmla="val 7022"/>
            </a:avLst>
          </a:prstGeom>
          <a:solidFill>
            <a:srgbClr val="0A3F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7C3EA1F6-2B42-4A0F-AF6F-5945794FC04B}"/>
              </a:ext>
            </a:extLst>
          </p:cNvPr>
          <p:cNvSpPr/>
          <p:nvPr/>
        </p:nvSpPr>
        <p:spPr>
          <a:xfrm>
            <a:off x="10055863" y="-536247"/>
            <a:ext cx="389890" cy="383466"/>
          </a:xfrm>
          <a:prstGeom prst="roundRect">
            <a:avLst>
              <a:gd name="adj" fmla="val 7022"/>
            </a:avLst>
          </a:prstGeom>
          <a:solidFill>
            <a:srgbClr val="097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33" name="그림 3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591" y="104453"/>
            <a:ext cx="1808722" cy="395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812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31"/>
          <a:stretch/>
        </p:blipFill>
        <p:spPr>
          <a:xfrm rot="10800000">
            <a:off x="4035654" y="0"/>
            <a:ext cx="8175395" cy="6858000"/>
          </a:xfrm>
          <a:prstGeom prst="rect">
            <a:avLst/>
          </a:prstGeom>
        </p:spPr>
      </p:pic>
      <p:sp>
        <p:nvSpPr>
          <p:cNvPr id="12" name="직사각형 11"/>
          <p:cNvSpPr/>
          <p:nvPr/>
        </p:nvSpPr>
        <p:spPr>
          <a:xfrm>
            <a:off x="4557486" y="1190171"/>
            <a:ext cx="7241163" cy="4862286"/>
          </a:xfrm>
          <a:prstGeom prst="rect">
            <a:avLst/>
          </a:prstGeom>
          <a:solidFill>
            <a:schemeClr val="tx1">
              <a:alpha val="6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4F5E2DD4-42D7-4FDF-A8E4-15516370588A}"/>
              </a:ext>
            </a:extLst>
          </p:cNvPr>
          <p:cNvSpPr/>
          <p:nvPr/>
        </p:nvSpPr>
        <p:spPr>
          <a:xfrm>
            <a:off x="10569348" y="-420132"/>
            <a:ext cx="397111" cy="390568"/>
          </a:xfrm>
          <a:prstGeom prst="roundRect">
            <a:avLst>
              <a:gd name="adj" fmla="val 7022"/>
            </a:avLst>
          </a:prstGeom>
          <a:solidFill>
            <a:srgbClr val="E509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9D4B4023-6B22-4879-A75E-5C46AB60D992}"/>
              </a:ext>
            </a:extLst>
          </p:cNvPr>
          <p:cNvSpPr/>
          <p:nvPr/>
        </p:nvSpPr>
        <p:spPr>
          <a:xfrm>
            <a:off x="11061025" y="-420132"/>
            <a:ext cx="389890" cy="383466"/>
          </a:xfrm>
          <a:prstGeom prst="roundRect">
            <a:avLst>
              <a:gd name="adj" fmla="val 7022"/>
            </a:avLst>
          </a:prstGeom>
          <a:solidFill>
            <a:srgbClr val="E6B4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44B14E54-05B8-4B55-B093-25BDB735BCD4}"/>
              </a:ext>
            </a:extLst>
          </p:cNvPr>
          <p:cNvSpPr/>
          <p:nvPr/>
        </p:nvSpPr>
        <p:spPr>
          <a:xfrm>
            <a:off x="11545481" y="-420132"/>
            <a:ext cx="392519" cy="386052"/>
          </a:xfrm>
          <a:prstGeom prst="roundRect">
            <a:avLst>
              <a:gd name="adj" fmla="val 7022"/>
            </a:avLst>
          </a:prstGeom>
          <a:solidFill>
            <a:srgbClr val="0A3F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D141C4D1-4BEA-48AD-97D7-BA4E055FDB74}"/>
              </a:ext>
            </a:extLst>
          </p:cNvPr>
          <p:cNvSpPr/>
          <p:nvPr/>
        </p:nvSpPr>
        <p:spPr>
          <a:xfrm>
            <a:off x="10084892" y="-420132"/>
            <a:ext cx="389890" cy="383466"/>
          </a:xfrm>
          <a:prstGeom prst="roundRect">
            <a:avLst>
              <a:gd name="adj" fmla="val 7022"/>
            </a:avLst>
          </a:prstGeom>
          <a:solidFill>
            <a:srgbClr val="097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CCA606F-E75C-4FEC-9780-7CED1672ADAB}"/>
              </a:ext>
            </a:extLst>
          </p:cNvPr>
          <p:cNvSpPr txBox="1"/>
          <p:nvPr/>
        </p:nvSpPr>
        <p:spPr>
          <a:xfrm>
            <a:off x="6506169" y="1522227"/>
            <a:ext cx="25725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+mn-cs"/>
              </a:rPr>
              <a:t>박성욱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에스코어 드림 7 ExtraBold" panose="020B0803030302020204" pitchFamily="34" charset="-127"/>
              <a:ea typeface="에스코어 드림 7 ExtraBold" panose="020B0803030302020204" pitchFamily="34" charset="-127"/>
              <a:cs typeface="+mn-cs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3AD8684-38DB-4C42-835C-EBA91EDB6552}"/>
              </a:ext>
            </a:extLst>
          </p:cNvPr>
          <p:cNvSpPr txBox="1"/>
          <p:nvPr/>
        </p:nvSpPr>
        <p:spPr>
          <a:xfrm>
            <a:off x="6506167" y="2299168"/>
            <a:ext cx="54906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 smtClean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데이터 베이스 모델링</a:t>
            </a:r>
            <a:r>
              <a:rPr lang="en-US" altLang="ko-KR" dirty="0" smtClean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(ERD) </a:t>
            </a:r>
            <a:r>
              <a:rPr lang="ko-KR" altLang="en-US" dirty="0" smtClean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설계</a:t>
            </a:r>
            <a:endParaRPr lang="en-US" altLang="ko-KR" dirty="0">
              <a:solidFill>
                <a:schemeClr val="bg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 err="1" smtClean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백엔드</a:t>
            </a:r>
            <a:r>
              <a:rPr lang="ko-KR" altLang="en-US" dirty="0" smtClean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en-US" altLang="ko-KR" dirty="0" smtClean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Django </a:t>
            </a:r>
            <a:r>
              <a:rPr lang="en-US" altLang="ko-KR" dirty="0" err="1" smtClean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api</a:t>
            </a:r>
            <a:r>
              <a:rPr lang="en-US" altLang="ko-KR" dirty="0" smtClean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ko-KR" altLang="en-US" dirty="0" smtClean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설계 및 개발</a:t>
            </a:r>
            <a:endParaRPr lang="en-US" altLang="ko-KR" dirty="0">
              <a:solidFill>
                <a:schemeClr val="bg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 smtClean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영화 추천 알고리즘 및 관련 알고리즘 개발</a:t>
            </a:r>
            <a:r>
              <a:rPr lang="en-US" altLang="ko-KR" dirty="0" smtClean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</a:p>
          <a:p>
            <a:pPr marL="285750" indent="-285750">
              <a:buFontTx/>
              <a:buChar char="-"/>
            </a:pPr>
            <a:r>
              <a:rPr lang="ko-KR" altLang="en-US" dirty="0" smtClean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en-US" altLang="ko-KR" dirty="0" err="1" smtClean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Vue</a:t>
            </a:r>
            <a:r>
              <a:rPr lang="en-US" altLang="ko-KR" dirty="0" smtClean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ko-KR" altLang="en-US" dirty="0" smtClean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전체적인 </a:t>
            </a:r>
            <a:r>
              <a:rPr lang="en-US" altLang="ko-KR" dirty="0" err="1" smtClean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Vuex</a:t>
            </a:r>
            <a:r>
              <a:rPr lang="en-US" altLang="ko-KR" dirty="0" smtClean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, </a:t>
            </a:r>
            <a:r>
              <a:rPr lang="en-US" altLang="ko-KR" dirty="0" err="1" smtClean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api</a:t>
            </a:r>
            <a:r>
              <a:rPr lang="en-US" altLang="ko-KR" dirty="0" smtClean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(</a:t>
            </a:r>
            <a:r>
              <a:rPr lang="en-US" altLang="ko-KR" dirty="0" err="1" smtClean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Axios</a:t>
            </a:r>
            <a:r>
              <a:rPr lang="en-US" altLang="ko-KR" dirty="0" smtClean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) </a:t>
            </a:r>
            <a:r>
              <a:rPr lang="ko-KR" altLang="en-US" dirty="0" smtClean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개발</a:t>
            </a:r>
            <a:endParaRPr lang="ko-KR" altLang="en-US" dirty="0">
              <a:solidFill>
                <a:schemeClr val="bg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6CF7F42-98B9-4BC4-A776-C59B1CDE00D2}"/>
              </a:ext>
            </a:extLst>
          </p:cNvPr>
          <p:cNvSpPr txBox="1"/>
          <p:nvPr/>
        </p:nvSpPr>
        <p:spPr>
          <a:xfrm>
            <a:off x="6511220" y="4058229"/>
            <a:ext cx="25725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+mn-cs"/>
              </a:rPr>
              <a:t>백승은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에스코어 드림 7 ExtraBold" panose="020B0803030302020204" pitchFamily="34" charset="-127"/>
              <a:ea typeface="에스코어 드림 7 ExtraBold" panose="020B0803030302020204" pitchFamily="34" charset="-127"/>
              <a:cs typeface="+mn-cs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5072C46-C735-4D96-9CC2-F030B61E11EE}"/>
              </a:ext>
            </a:extLst>
          </p:cNvPr>
          <p:cNvSpPr txBox="1"/>
          <p:nvPr/>
        </p:nvSpPr>
        <p:spPr>
          <a:xfrm>
            <a:off x="6506167" y="4835170"/>
            <a:ext cx="5292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dirty="0" err="1" smtClean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Vue</a:t>
            </a:r>
            <a:r>
              <a:rPr lang="en-US" altLang="ko-KR" dirty="0" smtClean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Views</a:t>
            </a:r>
            <a:r>
              <a:rPr lang="en-US" altLang="ko-KR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, component </a:t>
            </a:r>
            <a:r>
              <a:rPr lang="ko-KR" altLang="en-US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설계 및 </a:t>
            </a:r>
            <a:r>
              <a:rPr lang="ko-KR" altLang="en-US" dirty="0" smtClean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개발</a:t>
            </a:r>
            <a:endParaRPr lang="en-US" altLang="ko-KR" dirty="0">
              <a:solidFill>
                <a:schemeClr val="bg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dirty="0" err="1" smtClean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Vue</a:t>
            </a:r>
            <a:r>
              <a:rPr lang="en-US" altLang="ko-KR" dirty="0" smtClean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ko-KR" altLang="en-US" dirty="0" smtClean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전제 </a:t>
            </a:r>
            <a:r>
              <a:rPr lang="en-US" altLang="ko-KR" dirty="0" smtClean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router </a:t>
            </a:r>
            <a:r>
              <a:rPr lang="ko-KR" altLang="en-US" dirty="0" smtClean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설계 및 개발</a:t>
            </a:r>
            <a:endParaRPr lang="en-US" altLang="ko-KR" dirty="0">
              <a:solidFill>
                <a:schemeClr val="bg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 smtClean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페이지 </a:t>
            </a:r>
            <a:r>
              <a:rPr lang="ko-KR" altLang="en-US" dirty="0" err="1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목업</a:t>
            </a:r>
            <a:r>
              <a:rPr lang="ko-KR" altLang="en-US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ko-KR" altLang="en-US" dirty="0" smtClean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설계 </a:t>
            </a:r>
            <a:r>
              <a:rPr lang="en-US" altLang="ko-KR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&amp; </a:t>
            </a:r>
            <a:r>
              <a:rPr lang="ko-KR" altLang="en-US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전체 프로젝트 디자인</a:t>
            </a:r>
          </a:p>
        </p:txBody>
      </p:sp>
      <p:pic>
        <p:nvPicPr>
          <p:cNvPr id="44" name="그림 4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591" y="104453"/>
            <a:ext cx="1808722" cy="395330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3389" y="4058229"/>
            <a:ext cx="1277199" cy="1700271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3389" y="1522228"/>
            <a:ext cx="1277199" cy="1700272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6506167" y="1983892"/>
            <a:ext cx="4648852" cy="10710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/>
          <p:cNvSpPr/>
          <p:nvPr/>
        </p:nvSpPr>
        <p:spPr>
          <a:xfrm>
            <a:off x="6506167" y="4570430"/>
            <a:ext cx="4648852" cy="10710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151A5DF-79AA-45DD-9114-EF4328D78087}"/>
              </a:ext>
            </a:extLst>
          </p:cNvPr>
          <p:cNvSpPr txBox="1"/>
          <p:nvPr/>
        </p:nvSpPr>
        <p:spPr>
          <a:xfrm>
            <a:off x="553128" y="1312453"/>
            <a:ext cx="282253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+mn-cs"/>
              </a:rPr>
              <a:t>팀원 소개</a:t>
            </a:r>
            <a:endParaRPr kumimoji="0" lang="en-US" altLang="ko-KR" sz="40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70635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632536"/>
            <a:ext cx="12192000" cy="5710207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5290525E-A164-4FD5-BC3E-F1B8039B7CA2}"/>
              </a:ext>
            </a:extLst>
          </p:cNvPr>
          <p:cNvSpPr/>
          <p:nvPr/>
        </p:nvSpPr>
        <p:spPr>
          <a:xfrm>
            <a:off x="0" y="632536"/>
            <a:ext cx="12192000" cy="5715323"/>
          </a:xfrm>
          <a:prstGeom prst="rect">
            <a:avLst/>
          </a:prstGeom>
          <a:gradFill flip="none" rotWithShape="1">
            <a:gsLst>
              <a:gs pos="12000">
                <a:schemeClr val="tx1">
                  <a:alpha val="0"/>
                </a:schemeClr>
              </a:gs>
              <a:gs pos="88000">
                <a:schemeClr val="tx1">
                  <a:alpha val="70000"/>
                </a:schemeClr>
              </a:gs>
            </a:gsLst>
            <a:lin ang="10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05D76C6-AF1C-471F-A5DB-C47AA0F5B262}"/>
              </a:ext>
            </a:extLst>
          </p:cNvPr>
          <p:cNvSpPr txBox="1"/>
          <p:nvPr/>
        </p:nvSpPr>
        <p:spPr>
          <a:xfrm>
            <a:off x="77585" y="2687524"/>
            <a:ext cx="69215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ko-KR" altLang="en-US" sz="5400" dirty="0" smtClean="0">
                <a:solidFill>
                  <a:prstClr val="whit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초기 구상 및 설계</a:t>
            </a:r>
            <a:endParaRPr lang="ko-KR" altLang="en-US" sz="5400" dirty="0">
              <a:solidFill>
                <a:prstClr val="white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58B37605-23AE-4471-ABDD-9E985283D48D}"/>
              </a:ext>
            </a:extLst>
          </p:cNvPr>
          <p:cNvSpPr/>
          <p:nvPr/>
        </p:nvSpPr>
        <p:spPr>
          <a:xfrm>
            <a:off x="10540319" y="-536247"/>
            <a:ext cx="397111" cy="390568"/>
          </a:xfrm>
          <a:prstGeom prst="roundRect">
            <a:avLst>
              <a:gd name="adj" fmla="val 7022"/>
            </a:avLst>
          </a:prstGeom>
          <a:solidFill>
            <a:srgbClr val="E509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C3BCC3FD-9DF4-4D84-95BC-A50FC46DCC5A}"/>
              </a:ext>
            </a:extLst>
          </p:cNvPr>
          <p:cNvSpPr/>
          <p:nvPr/>
        </p:nvSpPr>
        <p:spPr>
          <a:xfrm>
            <a:off x="11031996" y="-536247"/>
            <a:ext cx="389890" cy="383466"/>
          </a:xfrm>
          <a:prstGeom prst="roundRect">
            <a:avLst>
              <a:gd name="adj" fmla="val 7022"/>
            </a:avLst>
          </a:prstGeom>
          <a:solidFill>
            <a:srgbClr val="E6B4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3D26EB75-4847-461B-9DE4-0825008FCCC3}"/>
              </a:ext>
            </a:extLst>
          </p:cNvPr>
          <p:cNvSpPr/>
          <p:nvPr/>
        </p:nvSpPr>
        <p:spPr>
          <a:xfrm>
            <a:off x="11516452" y="-536247"/>
            <a:ext cx="392519" cy="386052"/>
          </a:xfrm>
          <a:prstGeom prst="roundRect">
            <a:avLst>
              <a:gd name="adj" fmla="val 7022"/>
            </a:avLst>
          </a:prstGeom>
          <a:solidFill>
            <a:srgbClr val="0A3F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7C3EA1F6-2B42-4A0F-AF6F-5945794FC04B}"/>
              </a:ext>
            </a:extLst>
          </p:cNvPr>
          <p:cNvSpPr/>
          <p:nvPr/>
        </p:nvSpPr>
        <p:spPr>
          <a:xfrm>
            <a:off x="10055863" y="-536247"/>
            <a:ext cx="389890" cy="383466"/>
          </a:xfrm>
          <a:prstGeom prst="roundRect">
            <a:avLst>
              <a:gd name="adj" fmla="val 7022"/>
            </a:avLst>
          </a:prstGeom>
          <a:solidFill>
            <a:srgbClr val="097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33" name="그림 3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591" y="104453"/>
            <a:ext cx="1808722" cy="395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396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8593" y="1360069"/>
            <a:ext cx="8414814" cy="5048888"/>
          </a:xfrm>
          <a:prstGeom prst="rect">
            <a:avLst/>
          </a:prstGeom>
        </p:spPr>
      </p:pic>
      <p:pic>
        <p:nvPicPr>
          <p:cNvPr id="37" name="그림 3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591" y="104453"/>
            <a:ext cx="1808722" cy="395330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2151A5DF-79AA-45DD-9114-EF4328D78087}"/>
              </a:ext>
            </a:extLst>
          </p:cNvPr>
          <p:cNvSpPr txBox="1"/>
          <p:nvPr/>
        </p:nvSpPr>
        <p:spPr>
          <a:xfrm>
            <a:off x="0" y="499783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+mn-cs"/>
              </a:rPr>
              <a:t>메인 페이지</a:t>
            </a:r>
            <a:endParaRPr kumimoji="0" lang="en-US" altLang="ko-KR" sz="40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+mn-cs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8593" y="1360069"/>
            <a:ext cx="8414814" cy="5053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459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6314" y="1207669"/>
            <a:ext cx="8626398" cy="5177755"/>
          </a:xfrm>
          <a:prstGeom prst="rect">
            <a:avLst/>
          </a:prstGeom>
        </p:spPr>
      </p:pic>
      <p:pic>
        <p:nvPicPr>
          <p:cNvPr id="37" name="그림 3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591" y="104453"/>
            <a:ext cx="1808722" cy="395330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2151A5DF-79AA-45DD-9114-EF4328D78087}"/>
              </a:ext>
            </a:extLst>
          </p:cNvPr>
          <p:cNvSpPr txBox="1"/>
          <p:nvPr/>
        </p:nvSpPr>
        <p:spPr>
          <a:xfrm>
            <a:off x="0" y="499783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+mn-cs"/>
              </a:rPr>
              <a:t>로그인 및</a:t>
            </a:r>
            <a:r>
              <a:rPr lang="en-US" altLang="ko-KR" sz="4000" dirty="0">
                <a:solidFill>
                  <a:prstClr val="whit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ko-KR" altLang="en-US" sz="4000" dirty="0" smtClean="0">
                <a:solidFill>
                  <a:prstClr val="whit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회원가입</a:t>
            </a:r>
            <a:endParaRPr kumimoji="0" lang="en-US" altLang="ko-KR" sz="40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+mn-cs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6313" y="1207669"/>
            <a:ext cx="8626398" cy="5177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343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2013" y="6858000"/>
            <a:ext cx="4120096" cy="10502698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7972" y="1207669"/>
            <a:ext cx="4096055" cy="5119500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6054" y="1207669"/>
            <a:ext cx="4096055" cy="5119500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2151A5DF-79AA-45DD-9114-EF4328D78087}"/>
              </a:ext>
            </a:extLst>
          </p:cNvPr>
          <p:cNvSpPr txBox="1"/>
          <p:nvPr/>
        </p:nvSpPr>
        <p:spPr>
          <a:xfrm>
            <a:off x="-24042" y="0"/>
            <a:ext cx="12192000" cy="132343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4000" dirty="0" smtClean="0">
              <a:solidFill>
                <a:prstClr val="white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4000" dirty="0" smtClean="0">
                <a:solidFill>
                  <a:prstClr val="whit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영화 조회</a:t>
            </a:r>
            <a:endParaRPr kumimoji="0" lang="en-US" altLang="ko-KR" sz="40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+mn-cs"/>
            </a:endParaRPr>
          </a:p>
        </p:txBody>
      </p:sp>
      <p:pic>
        <p:nvPicPr>
          <p:cNvPr id="37" name="그림 3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591" y="104453"/>
            <a:ext cx="1808722" cy="395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0332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-7.40741E-7 L -4.58333E-6 -0.81852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092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0.81852 L -0.0013 -1.61018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958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Box 37">
            <a:extLst>
              <a:ext uri="{FF2B5EF4-FFF2-40B4-BE49-F238E27FC236}">
                <a16:creationId xmlns:a16="http://schemas.microsoft.com/office/drawing/2014/main" id="{2151A5DF-79AA-45DD-9114-EF4328D78087}"/>
              </a:ext>
            </a:extLst>
          </p:cNvPr>
          <p:cNvSpPr txBox="1"/>
          <p:nvPr/>
        </p:nvSpPr>
        <p:spPr>
          <a:xfrm>
            <a:off x="-24042" y="0"/>
            <a:ext cx="12192000" cy="132343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4000" dirty="0" smtClean="0">
              <a:solidFill>
                <a:prstClr val="white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4000" noProof="0" dirty="0" smtClean="0">
                <a:solidFill>
                  <a:prstClr val="white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프로필</a:t>
            </a:r>
            <a:endParaRPr lang="en-US" altLang="ko-KR" sz="4000" noProof="0" dirty="0" smtClean="0">
              <a:solidFill>
                <a:prstClr val="white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pic>
        <p:nvPicPr>
          <p:cNvPr id="37" name="그림 3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591" y="104453"/>
            <a:ext cx="1808722" cy="395330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6154" y="1323439"/>
            <a:ext cx="4062340" cy="5077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401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</TotalTime>
  <Words>269</Words>
  <Application>Microsoft Office PowerPoint</Application>
  <PresentationFormat>와이드스크린</PresentationFormat>
  <Paragraphs>98</Paragraphs>
  <Slides>15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0" baseType="lpstr">
      <vt:lpstr>맑은 고딕</vt:lpstr>
      <vt:lpstr>에스코어 드림 5 Medium</vt:lpstr>
      <vt:lpstr>에스코어 드림 7 ExtraBold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Cho minji</dc:creator>
  <cp:lastModifiedBy>SSAFY</cp:lastModifiedBy>
  <cp:revision>19</cp:revision>
  <dcterms:created xsi:type="dcterms:W3CDTF">2021-10-13T15:01:55Z</dcterms:created>
  <dcterms:modified xsi:type="dcterms:W3CDTF">2023-05-25T07:19:18Z</dcterms:modified>
</cp:coreProperties>
</file>

<file path=docProps/thumbnail.jpeg>
</file>